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  <p:sldMasterId id="2147483890" r:id="rId2"/>
    <p:sldMasterId id="2147483826" r:id="rId3"/>
    <p:sldMasterId id="2147483699" r:id="rId4"/>
  </p:sldMasterIdLst>
  <p:notesMasterIdLst>
    <p:notesMasterId r:id="rId30"/>
  </p:notesMasterIdLst>
  <p:handoutMasterIdLst>
    <p:handoutMasterId r:id="rId31"/>
  </p:handoutMasterIdLst>
  <p:sldIdLst>
    <p:sldId id="1056" r:id="rId5"/>
    <p:sldId id="1058" r:id="rId6"/>
    <p:sldId id="1040" r:id="rId7"/>
    <p:sldId id="1005" r:id="rId8"/>
    <p:sldId id="1006" r:id="rId9"/>
    <p:sldId id="1064" r:id="rId10"/>
    <p:sldId id="1059" r:id="rId11"/>
    <p:sldId id="1031" r:id="rId12"/>
    <p:sldId id="1065" r:id="rId13"/>
    <p:sldId id="1011" r:id="rId14"/>
    <p:sldId id="1020" r:id="rId15"/>
    <p:sldId id="1021" r:id="rId16"/>
    <p:sldId id="1057" r:id="rId17"/>
    <p:sldId id="1046" r:id="rId18"/>
    <p:sldId id="1047" r:id="rId19"/>
    <p:sldId id="990" r:id="rId20"/>
    <p:sldId id="1060" r:id="rId21"/>
    <p:sldId id="1066" r:id="rId22"/>
    <p:sldId id="1067" r:id="rId23"/>
    <p:sldId id="1068" r:id="rId24"/>
    <p:sldId id="1061" r:id="rId25"/>
    <p:sldId id="1062" r:id="rId26"/>
    <p:sldId id="1063" r:id="rId27"/>
    <p:sldId id="993" r:id="rId28"/>
    <p:sldId id="984" r:id="rId2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FF00"/>
    <a:srgbClr val="339933"/>
    <a:srgbClr val="66FF66"/>
    <a:srgbClr val="800000"/>
    <a:srgbClr val="990000"/>
    <a:srgbClr val="FFFF99"/>
    <a:srgbClr val="FF66FF"/>
    <a:srgbClr val="99FF99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63" autoAdjust="0"/>
    <p:restoredTop sz="83584" autoAdjust="0"/>
  </p:normalViewPr>
  <p:slideViewPr>
    <p:cSldViewPr>
      <p:cViewPr varScale="1">
        <p:scale>
          <a:sx n="81" d="100"/>
          <a:sy n="81" d="100"/>
        </p:scale>
        <p:origin x="1429" y="37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5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691EBB0-2E00-44AB-AB64-51B779E37FFD}" type="datetimeFigureOut">
              <a:rPr lang="ja-JP" altLang="en-US"/>
              <a:pPr>
                <a:defRPr/>
              </a:pPr>
              <a:t>2024/7/10</a:t>
            </a:fld>
            <a:endParaRPr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3428791-81F4-4DB1-84CA-79C9CF87DA6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62094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86F7CB4-2518-44F4-B1E6-DDC90C5797E5}" type="datetimeFigureOut">
              <a:rPr lang="ja-JP" altLang="en-US"/>
              <a:pPr>
                <a:defRPr/>
              </a:pPr>
              <a:t>2024/7/10</a:t>
            </a:fld>
            <a:endParaRPr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ja-JP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669289E-AF57-4C22-98B0-356EE1B8D28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152688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</p:txBody>
      </p:sp>
      <p:sp>
        <p:nvSpPr>
          <p:cNvPr id="4100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C92771-3DA3-4984-AB58-845D60433500}" type="slidenum">
              <a:rPr lang="ja-JP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8180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95754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49696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34285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56109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2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3455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80590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29523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50978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95500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Optical coherence tomography, OCT is a low coherence interferometry</a:t>
            </a:r>
          </a:p>
          <a:p>
            <a:r>
              <a:rPr lang="en-US" dirty="0"/>
              <a:t>Compared with some other imaging modalities, </a:t>
            </a:r>
          </a:p>
          <a:p>
            <a:r>
              <a:rPr lang="en-US" dirty="0"/>
              <a:t>OCT has the advantage of  label-free, high-penetration, and high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08365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58177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06871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2787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25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78522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OCT visualizes the three-dimensional morphological structure of the sample.</a:t>
            </a:r>
          </a:p>
          <a:p>
            <a:r>
              <a:rPr lang="en-US" dirty="0"/>
              <a:t>Based on the standard OCT, recently, dynamic OCT. DOCT has been proposed for the assessment of intracellular motility of tissues. Namely, the tissue dynamics.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89790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obtaining the DOCT images, typically, we need to use the standard OCT device to scan the same tissue locations for several times.</a:t>
            </a:r>
          </a:p>
          <a:p>
            <a:r>
              <a:rPr lang="en-US" altLang="zh-CN" dirty="0"/>
              <a:t>Based on the Tens to Hundreds frames, </a:t>
            </a:r>
          </a:p>
          <a:p>
            <a:r>
              <a:rPr lang="en-US" altLang="zh-CN" dirty="0"/>
              <a:t>by using some signal processing methods, </a:t>
            </a:r>
          </a:p>
          <a:p>
            <a:r>
              <a:rPr lang="en-US" altLang="zh-CN" dirty="0"/>
              <a:t>we can analyze the signal fluctuation, hence assess the tissue dynamics.</a:t>
            </a:r>
          </a:p>
          <a:p>
            <a:r>
              <a:rPr lang="en-US" altLang="zh-CN" dirty="0"/>
              <a:t>Till now, several algorithms have been proposed. </a:t>
            </a:r>
          </a:p>
          <a:p>
            <a:r>
              <a:rPr lang="en-US" altLang="zh-CN" dirty="0"/>
              <a:t>Including 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15162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the DOCT is successful, it has some limitations.</a:t>
            </a:r>
          </a:p>
          <a:p>
            <a:r>
              <a:rPr lang="en-US" dirty="0"/>
              <a:t>Because we need to scan many frames at each single location, the acquisition time of DOCT is very long.</a:t>
            </a:r>
          </a:p>
          <a:p>
            <a:r>
              <a:rPr lang="en-US" dirty="0"/>
              <a:t>That harms the further application of DOCT. For example, the drug screening and the unstable sample imaging.</a:t>
            </a:r>
          </a:p>
          <a:p>
            <a:r>
              <a:rPr lang="en-US" dirty="0"/>
              <a:t>So, we require the …</a:t>
            </a:r>
          </a:p>
          <a:p>
            <a:r>
              <a:rPr lang="en-US" dirty="0"/>
              <a:t>The question is whether we can reduce the number of frames for DOCT generation?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16231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study,  we aim to </a:t>
            </a:r>
            <a:r>
              <a:rPr lang="en-US" dirty="0" err="1"/>
              <a:t>accelate</a:t>
            </a:r>
            <a:r>
              <a:rPr lang="en-US" dirty="0"/>
              <a:t> the DOCT </a:t>
            </a:r>
            <a:r>
              <a:rPr lang="en-US" dirty="0" err="1"/>
              <a:t>imageing</a:t>
            </a:r>
            <a:r>
              <a:rPr lang="en-US" dirty="0"/>
              <a:t> to realize high-speed DOCT.</a:t>
            </a:r>
          </a:p>
          <a:p>
            <a:r>
              <a:rPr lang="en-US" dirty="0"/>
              <a:t>We used ///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80443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 let me start from the LIV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82362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85181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99595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9"/>
          <p:cNvCxnSpPr>
            <a:cxnSpLocks noChangeShapeType="1"/>
          </p:cNvCxnSpPr>
          <p:nvPr userDrawn="1"/>
        </p:nvCxnSpPr>
        <p:spPr bwMode="auto">
          <a:xfrm>
            <a:off x="0" y="1484796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3" name="直線コネクタ 20"/>
          <p:cNvCxnSpPr>
            <a:cxnSpLocks noChangeShapeType="1"/>
          </p:cNvCxnSpPr>
          <p:nvPr userDrawn="1"/>
        </p:nvCxnSpPr>
        <p:spPr bwMode="auto">
          <a:xfrm>
            <a:off x="0" y="2780932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4" name="直線コネクタ 21"/>
          <p:cNvCxnSpPr>
            <a:cxnSpLocks noChangeShapeType="1"/>
          </p:cNvCxnSpPr>
          <p:nvPr userDrawn="1"/>
        </p:nvCxnSpPr>
        <p:spPr bwMode="auto">
          <a:xfrm>
            <a:off x="0" y="4077068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5" name="直線コネクタ 22"/>
          <p:cNvCxnSpPr>
            <a:cxnSpLocks noChangeShapeType="1"/>
          </p:cNvCxnSpPr>
          <p:nvPr userDrawn="1"/>
        </p:nvCxnSpPr>
        <p:spPr bwMode="auto">
          <a:xfrm>
            <a:off x="0" y="5373205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6" name="直線コネクタ 26"/>
          <p:cNvCxnSpPr>
            <a:cxnSpLocks noChangeShapeType="1"/>
          </p:cNvCxnSpPr>
          <p:nvPr userDrawn="1"/>
        </p:nvCxnSpPr>
        <p:spPr bwMode="auto">
          <a:xfrm>
            <a:off x="0" y="188660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7" name="直線コネクタ 27"/>
          <p:cNvCxnSpPr>
            <a:cxnSpLocks noChangeShapeType="1"/>
          </p:cNvCxnSpPr>
          <p:nvPr userDrawn="1"/>
        </p:nvCxnSpPr>
        <p:spPr bwMode="auto">
          <a:xfrm>
            <a:off x="0" y="6669341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8" name="直線コネクタ 28"/>
          <p:cNvCxnSpPr>
            <a:cxnSpLocks noChangeShapeType="1"/>
          </p:cNvCxnSpPr>
          <p:nvPr userDrawn="1"/>
        </p:nvCxnSpPr>
        <p:spPr bwMode="auto">
          <a:xfrm rot="5400000">
            <a:off x="-3207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9" name="直線コネクタ 32"/>
          <p:cNvCxnSpPr>
            <a:cxnSpLocks noChangeShapeType="1"/>
          </p:cNvCxnSpPr>
          <p:nvPr userDrawn="1"/>
        </p:nvCxnSpPr>
        <p:spPr bwMode="auto">
          <a:xfrm rot="5400000">
            <a:off x="8456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0" name="直線コネクタ 34"/>
          <p:cNvCxnSpPr>
            <a:cxnSpLocks noChangeShapeType="1"/>
          </p:cNvCxnSpPr>
          <p:nvPr userDrawn="1"/>
        </p:nvCxnSpPr>
        <p:spPr bwMode="auto">
          <a:xfrm rot="5400000">
            <a:off x="-291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1" name="直線コネクタ 35"/>
          <p:cNvCxnSpPr>
            <a:cxnSpLocks noChangeShapeType="1"/>
          </p:cNvCxnSpPr>
          <p:nvPr userDrawn="1"/>
        </p:nvCxnSpPr>
        <p:spPr bwMode="auto">
          <a:xfrm rot="5400000">
            <a:off x="5540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2" name="直線コネクタ 34"/>
          <p:cNvCxnSpPr>
            <a:cxnSpLocks noChangeShapeType="1"/>
          </p:cNvCxnSpPr>
          <p:nvPr userDrawn="1"/>
        </p:nvCxnSpPr>
        <p:spPr bwMode="auto">
          <a:xfrm rot="5400000">
            <a:off x="2624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23" name="テキスト プレースホルダ 1">
            <a:extLst>
              <a:ext uri="{FF2B5EF4-FFF2-40B4-BE49-F238E27FC236}">
                <a16:creationId xmlns:a16="http://schemas.microsoft.com/office/drawing/2014/main" id="{10DAFEE8-5E71-443B-94B2-F1D9F62C3D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800"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8046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800"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Logos</a:t>
            </a:r>
            <a:endParaRPr lang="ja-JP" altLang="en-US" dirty="0"/>
          </a:p>
        </p:txBody>
      </p:sp>
      <p:pic>
        <p:nvPicPr>
          <p:cNvPr id="15" name="Picture 8" descr="大阪大学医学部附属病院">
            <a:extLst>
              <a:ext uri="{FF2B5EF4-FFF2-40B4-BE49-F238E27FC236}">
                <a16:creationId xmlns:a16="http://schemas.microsoft.com/office/drawing/2014/main" id="{9E67F1AA-0E55-4AF6-A5F5-BCA9339AE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0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818"/>
          <a:stretch/>
        </p:blipFill>
        <p:spPr bwMode="auto">
          <a:xfrm>
            <a:off x="7954640" y="3190776"/>
            <a:ext cx="614326" cy="524258"/>
          </a:xfrm>
          <a:prstGeom prst="rect">
            <a:avLst/>
          </a:prstGeom>
          <a:noFill/>
          <a:effectLst>
            <a:glow rad="101600">
              <a:schemeClr val="bg1">
                <a:alpha val="8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クリックすると新しいウィンドウで開きます">
            <a:extLst>
              <a:ext uri="{FF2B5EF4-FFF2-40B4-BE49-F238E27FC236}">
                <a16:creationId xmlns:a16="http://schemas.microsoft.com/office/drawing/2014/main" id="{DAC580CF-92F1-409E-B1F4-34F2BA09D5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30" y="4036706"/>
            <a:ext cx="730833" cy="5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6A5AB-BD0C-45D2-AB60-E11048165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540" y="687756"/>
            <a:ext cx="647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MUlogo">
            <a:extLst>
              <a:ext uri="{FF2B5EF4-FFF2-40B4-BE49-F238E27FC236}">
                <a16:creationId xmlns:a16="http://schemas.microsoft.com/office/drawing/2014/main" id="{F2CAFDF6-5016-4390-8AEE-ECAF24B7B0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2494" y="1335456"/>
            <a:ext cx="6080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9ACAC-D985-4E67-9776-DBECC86B80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16440" y="2152124"/>
            <a:ext cx="8699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D3A1A73C-D7D7-4223-8A34-E4CE41A7326E}"/>
              </a:ext>
            </a:extLst>
          </p:cNvPr>
          <p:cNvSpPr txBox="1"/>
          <p:nvPr userDrawn="1"/>
        </p:nvSpPr>
        <p:spPr>
          <a:xfrm>
            <a:off x="3486391" y="696173"/>
            <a:ext cx="458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University of Tsukuba (not for COG)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380593F-C830-4DDF-A117-BF87C8DEA724}"/>
              </a:ext>
            </a:extLst>
          </p:cNvPr>
          <p:cNvSpPr txBox="1"/>
          <p:nvPr userDrawn="1"/>
        </p:nvSpPr>
        <p:spPr>
          <a:xfrm>
            <a:off x="3495948" y="1411991"/>
            <a:ext cx="3294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Tokyo Medical University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4136EA9-1B85-4A05-9900-A849E0100392}"/>
              </a:ext>
            </a:extLst>
          </p:cNvPr>
          <p:cNvSpPr txBox="1"/>
          <p:nvPr userDrawn="1"/>
        </p:nvSpPr>
        <p:spPr>
          <a:xfrm>
            <a:off x="3637265" y="2168624"/>
            <a:ext cx="7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COG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EE6F83-7CFF-4979-AE2F-AF96B93A51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9" y="2896678"/>
            <a:ext cx="1086942" cy="529314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6801DB00-57D6-4E7E-861B-CE0AE79DAC67}"/>
              </a:ext>
            </a:extLst>
          </p:cNvPr>
          <p:cNvSpPr txBox="1"/>
          <p:nvPr userDrawn="1"/>
        </p:nvSpPr>
        <p:spPr>
          <a:xfrm>
            <a:off x="3637265" y="2902444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Kano Lab, Univ. Tsukuba</a:t>
            </a:r>
          </a:p>
        </p:txBody>
      </p:sp>
      <p:pic>
        <p:nvPicPr>
          <p:cNvPr id="25" name="Picture 24" descr="æ¨ªæ²³é»æ©æ ªå¼ä¼ç¤¾">
            <a:extLst>
              <a:ext uri="{FF2B5EF4-FFF2-40B4-BE49-F238E27FC236}">
                <a16:creationId xmlns:a16="http://schemas.microsoft.com/office/drawing/2014/main" id="{395D0CC4-F352-4DA1-9BCC-978050FF44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59" b="60471" l="5219" r="95455">
                        <a14:foregroundMark x1="18182" y1="44941" x2="18182" y2="44941"/>
                        <a14:foregroundMark x1="23401" y1="47059" x2="23401" y2="47059"/>
                        <a14:foregroundMark x1="34512" y1="44706" x2="34512" y2="44706"/>
                        <a14:foregroundMark x1="11616" y1="44706" x2="11616" y2="44706"/>
                        <a14:foregroundMark x1="5387" y1="45882" x2="5387" y2="45882"/>
                        <a14:foregroundMark x1="41919" y1="47059" x2="41919" y2="47059"/>
                        <a14:foregroundMark x1="53535" y1="46824" x2="53535" y2="46824"/>
                        <a14:foregroundMark x1="72054" y1="49176" x2="72054" y2="49176"/>
                        <a14:foregroundMark x1="88552" y1="51059" x2="88552" y2="51059"/>
                        <a14:foregroundMark x1="92424" y1="47294" x2="92424" y2="47294"/>
                        <a14:foregroundMark x1="95455" y1="50824" x2="95455" y2="50824"/>
                        <a14:foregroundMark x1="69360" y1="47529" x2="69360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823" b="36824"/>
          <a:stretch/>
        </p:blipFill>
        <p:spPr bwMode="auto">
          <a:xfrm>
            <a:off x="1947337" y="5795566"/>
            <a:ext cx="1838325" cy="346620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ã·ã°ãåæ©ã®ã­ã´">
            <a:extLst>
              <a:ext uri="{FF2B5EF4-FFF2-40B4-BE49-F238E27FC236}">
                <a16:creationId xmlns:a16="http://schemas.microsoft.com/office/drawing/2014/main" id="{F41DE0BC-9F71-4297-B5A9-F7A6E69EC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65" y="4842897"/>
            <a:ext cx="1371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æ ªå¼ä¼ç¤¾ã¹ã«ã¤ãã¯ãã­ã¸ã¼">
            <a:extLst>
              <a:ext uri="{FF2B5EF4-FFF2-40B4-BE49-F238E27FC236}">
                <a16:creationId xmlns:a16="http://schemas.microsoft.com/office/drawing/2014/main" id="{690D33BF-045B-4B3A-A209-D51A8A651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75" y="3713346"/>
            <a:ext cx="14668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89636F94-9066-41F8-B490-431FD402D931}"/>
              </a:ext>
            </a:extLst>
          </p:cNvPr>
          <p:cNvSpPr txBox="1"/>
          <p:nvPr userDrawn="1"/>
        </p:nvSpPr>
        <p:spPr>
          <a:xfrm>
            <a:off x="3717621" y="3787830"/>
            <a:ext cx="2082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Sky Technology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3FC7F7E-083D-470C-B0FB-3F7EDBB3ED58}"/>
              </a:ext>
            </a:extLst>
          </p:cNvPr>
          <p:cNvSpPr txBox="1"/>
          <p:nvPr userDrawn="1"/>
        </p:nvSpPr>
        <p:spPr>
          <a:xfrm>
            <a:off x="3870021" y="4965008"/>
            <a:ext cx="155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OptoSigma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7343C9A5-34FE-43BA-A047-A4AD43A13A90}"/>
              </a:ext>
            </a:extLst>
          </p:cNvPr>
          <p:cNvSpPr txBox="1"/>
          <p:nvPr userDrawn="1"/>
        </p:nvSpPr>
        <p:spPr>
          <a:xfrm>
            <a:off x="3870021" y="5680521"/>
            <a:ext cx="1412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Yokogawa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CE1E69-C7D8-408E-B0BA-B6D93104C2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83" y="1606338"/>
            <a:ext cx="2102780" cy="4441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88272AA-A20B-4D39-8198-91F5ACE13B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67262" y="2425058"/>
            <a:ext cx="1817932" cy="368531"/>
            <a:chOff x="2800" y="1375"/>
            <a:chExt cx="809" cy="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D784E87-E0D2-477B-B579-317CB284B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00" y="1375"/>
              <a:ext cx="154" cy="154"/>
            </a:xfrm>
            <a:custGeom>
              <a:avLst/>
              <a:gdLst>
                <a:gd name="T0" fmla="*/ 1060 w 1060"/>
                <a:gd name="T1" fmla="*/ 182 h 1062"/>
                <a:gd name="T2" fmla="*/ 621 w 1060"/>
                <a:gd name="T3" fmla="*/ 0 h 1062"/>
                <a:gd name="T4" fmla="*/ 0 w 1060"/>
                <a:gd name="T5" fmla="*/ 621 h 1062"/>
                <a:gd name="T6" fmla="*/ 184 w 1060"/>
                <a:gd name="T7" fmla="*/ 1062 h 1062"/>
                <a:gd name="T8" fmla="*/ 1060 w 1060"/>
                <a:gd name="T9" fmla="*/ 18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062">
                  <a:moveTo>
                    <a:pt x="1060" y="182"/>
                  </a:moveTo>
                  <a:cubicBezTo>
                    <a:pt x="948" y="70"/>
                    <a:pt x="793" y="0"/>
                    <a:pt x="621" y="0"/>
                  </a:cubicBezTo>
                  <a:cubicBezTo>
                    <a:pt x="278" y="0"/>
                    <a:pt x="0" y="278"/>
                    <a:pt x="0" y="621"/>
                  </a:cubicBezTo>
                  <a:cubicBezTo>
                    <a:pt x="0" y="793"/>
                    <a:pt x="70" y="949"/>
                    <a:pt x="184" y="1062"/>
                  </a:cubicBezTo>
                  <a:lnTo>
                    <a:pt x="1060" y="182"/>
                  </a:ln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366AB22-7A39-4A62-8B25-2A6D8FD47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6" y="1477"/>
              <a:ext cx="116" cy="58"/>
            </a:xfrm>
            <a:custGeom>
              <a:avLst/>
              <a:gdLst>
                <a:gd name="T0" fmla="*/ 58 w 116"/>
                <a:gd name="T1" fmla="*/ 0 h 58"/>
                <a:gd name="T2" fmla="*/ 0 w 116"/>
                <a:gd name="T3" fmla="*/ 58 h 58"/>
                <a:gd name="T4" fmla="*/ 116 w 116"/>
                <a:gd name="T5" fmla="*/ 58 h 58"/>
                <a:gd name="T6" fmla="*/ 58 w 11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58">
                  <a:moveTo>
                    <a:pt x="58" y="0"/>
                  </a:moveTo>
                  <a:lnTo>
                    <a:pt x="0" y="58"/>
                  </a:lnTo>
                  <a:lnTo>
                    <a:pt x="116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38656C9-C916-48C1-9F94-8C2A34254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02" y="1410"/>
              <a:ext cx="118" cy="118"/>
            </a:xfrm>
            <a:custGeom>
              <a:avLst/>
              <a:gdLst>
                <a:gd name="T0" fmla="*/ 0 w 118"/>
                <a:gd name="T1" fmla="*/ 59 h 118"/>
                <a:gd name="T2" fmla="*/ 58 w 118"/>
                <a:gd name="T3" fmla="*/ 0 h 118"/>
                <a:gd name="T4" fmla="*/ 118 w 118"/>
                <a:gd name="T5" fmla="*/ 60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lnTo>
                    <a:pt x="58" y="0"/>
                  </a:lnTo>
                  <a:lnTo>
                    <a:pt x="118" y="60"/>
                  </a:lnTo>
                  <a:lnTo>
                    <a:pt x="59" y="118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5AFB8D5-1007-4493-B5FE-F1217E983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2" y="1410"/>
              <a:ext cx="116" cy="125"/>
            </a:xfrm>
            <a:custGeom>
              <a:avLst/>
              <a:gdLst>
                <a:gd name="T0" fmla="*/ 116 w 116"/>
                <a:gd name="T1" fmla="*/ 0 h 125"/>
                <a:gd name="T2" fmla="*/ 0 w 116"/>
                <a:gd name="T3" fmla="*/ 0 h 125"/>
                <a:gd name="T4" fmla="*/ 0 w 116"/>
                <a:gd name="T5" fmla="*/ 7 h 125"/>
                <a:gd name="T6" fmla="*/ 48 w 116"/>
                <a:gd name="T7" fmla="*/ 7 h 125"/>
                <a:gd name="T8" fmla="*/ 48 w 116"/>
                <a:gd name="T9" fmla="*/ 125 h 125"/>
                <a:gd name="T10" fmla="*/ 70 w 116"/>
                <a:gd name="T11" fmla="*/ 125 h 125"/>
                <a:gd name="T12" fmla="*/ 70 w 116"/>
                <a:gd name="T13" fmla="*/ 7 h 125"/>
                <a:gd name="T14" fmla="*/ 116 w 116"/>
                <a:gd name="T15" fmla="*/ 7 h 125"/>
                <a:gd name="T16" fmla="*/ 116 w 11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25">
                  <a:moveTo>
                    <a:pt x="116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8" y="7"/>
                  </a:lnTo>
                  <a:lnTo>
                    <a:pt x="48" y="125"/>
                  </a:lnTo>
                  <a:lnTo>
                    <a:pt x="70" y="125"/>
                  </a:lnTo>
                  <a:lnTo>
                    <a:pt x="70" y="7"/>
                  </a:lnTo>
                  <a:lnTo>
                    <a:pt x="116" y="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B9937C8-BDAC-4F04-9DA2-CA3EBEE65E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5" y="1405"/>
              <a:ext cx="128" cy="133"/>
            </a:xfrm>
            <a:custGeom>
              <a:avLst/>
              <a:gdLst>
                <a:gd name="T0" fmla="*/ 442 w 884"/>
                <a:gd name="T1" fmla="*/ 0 h 920"/>
                <a:gd name="T2" fmla="*/ 0 w 884"/>
                <a:gd name="T3" fmla="*/ 460 h 920"/>
                <a:gd name="T4" fmla="*/ 442 w 884"/>
                <a:gd name="T5" fmla="*/ 920 h 920"/>
                <a:gd name="T6" fmla="*/ 884 w 884"/>
                <a:gd name="T7" fmla="*/ 460 h 920"/>
                <a:gd name="T8" fmla="*/ 442 w 884"/>
                <a:gd name="T9" fmla="*/ 0 h 920"/>
                <a:gd name="T10" fmla="*/ 443 w 884"/>
                <a:gd name="T11" fmla="*/ 869 h 920"/>
                <a:gd name="T12" fmla="*/ 170 w 884"/>
                <a:gd name="T13" fmla="*/ 459 h 920"/>
                <a:gd name="T14" fmla="*/ 443 w 884"/>
                <a:gd name="T15" fmla="*/ 49 h 920"/>
                <a:gd name="T16" fmla="*/ 717 w 884"/>
                <a:gd name="T17" fmla="*/ 459 h 920"/>
                <a:gd name="T18" fmla="*/ 443 w 884"/>
                <a:gd name="T19" fmla="*/ 869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4" h="920">
                  <a:moveTo>
                    <a:pt x="442" y="0"/>
                  </a:moveTo>
                  <a:cubicBezTo>
                    <a:pt x="196" y="0"/>
                    <a:pt x="0" y="210"/>
                    <a:pt x="0" y="460"/>
                  </a:cubicBezTo>
                  <a:cubicBezTo>
                    <a:pt x="0" y="711"/>
                    <a:pt x="196" y="920"/>
                    <a:pt x="442" y="920"/>
                  </a:cubicBezTo>
                  <a:cubicBezTo>
                    <a:pt x="688" y="920"/>
                    <a:pt x="884" y="711"/>
                    <a:pt x="884" y="460"/>
                  </a:cubicBezTo>
                  <a:cubicBezTo>
                    <a:pt x="884" y="210"/>
                    <a:pt x="688" y="0"/>
                    <a:pt x="442" y="0"/>
                  </a:cubicBezTo>
                  <a:close/>
                  <a:moveTo>
                    <a:pt x="443" y="869"/>
                  </a:moveTo>
                  <a:cubicBezTo>
                    <a:pt x="281" y="869"/>
                    <a:pt x="170" y="694"/>
                    <a:pt x="170" y="459"/>
                  </a:cubicBezTo>
                  <a:cubicBezTo>
                    <a:pt x="170" y="223"/>
                    <a:pt x="281" y="49"/>
                    <a:pt x="443" y="49"/>
                  </a:cubicBezTo>
                  <a:cubicBezTo>
                    <a:pt x="606" y="49"/>
                    <a:pt x="717" y="223"/>
                    <a:pt x="717" y="459"/>
                  </a:cubicBezTo>
                  <a:cubicBezTo>
                    <a:pt x="717" y="694"/>
                    <a:pt x="606" y="869"/>
                    <a:pt x="443" y="869"/>
                  </a:cubicBez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9EA0B8A-7358-4842-8A4E-C82B45740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5" y="1409"/>
              <a:ext cx="123" cy="130"/>
            </a:xfrm>
            <a:custGeom>
              <a:avLst/>
              <a:gdLst>
                <a:gd name="T0" fmla="*/ 99 w 123"/>
                <a:gd name="T1" fmla="*/ 0 h 130"/>
                <a:gd name="T2" fmla="*/ 63 w 123"/>
                <a:gd name="T3" fmla="*/ 86 h 130"/>
                <a:gd name="T4" fmla="*/ 26 w 123"/>
                <a:gd name="T5" fmla="*/ 1 h 130"/>
                <a:gd name="T6" fmla="*/ 0 w 123"/>
                <a:gd name="T7" fmla="*/ 1 h 130"/>
                <a:gd name="T8" fmla="*/ 0 w 123"/>
                <a:gd name="T9" fmla="*/ 127 h 130"/>
                <a:gd name="T10" fmla="*/ 10 w 123"/>
                <a:gd name="T11" fmla="*/ 127 h 130"/>
                <a:gd name="T12" fmla="*/ 10 w 123"/>
                <a:gd name="T13" fmla="*/ 25 h 130"/>
                <a:gd name="T14" fmla="*/ 57 w 123"/>
                <a:gd name="T15" fmla="*/ 130 h 130"/>
                <a:gd name="T16" fmla="*/ 100 w 123"/>
                <a:gd name="T17" fmla="*/ 24 h 130"/>
                <a:gd name="T18" fmla="*/ 100 w 123"/>
                <a:gd name="T19" fmla="*/ 125 h 130"/>
                <a:gd name="T20" fmla="*/ 123 w 123"/>
                <a:gd name="T21" fmla="*/ 125 h 130"/>
                <a:gd name="T22" fmla="*/ 123 w 123"/>
                <a:gd name="T23" fmla="*/ 0 h 130"/>
                <a:gd name="T24" fmla="*/ 99 w 123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130">
                  <a:moveTo>
                    <a:pt x="99" y="0"/>
                  </a:moveTo>
                  <a:lnTo>
                    <a:pt x="63" y="86"/>
                  </a:lnTo>
                  <a:lnTo>
                    <a:pt x="26" y="1"/>
                  </a:lnTo>
                  <a:lnTo>
                    <a:pt x="0" y="1"/>
                  </a:lnTo>
                  <a:lnTo>
                    <a:pt x="0" y="127"/>
                  </a:lnTo>
                  <a:lnTo>
                    <a:pt x="10" y="127"/>
                  </a:lnTo>
                  <a:lnTo>
                    <a:pt x="10" y="25"/>
                  </a:lnTo>
                  <a:lnTo>
                    <a:pt x="57" y="130"/>
                  </a:lnTo>
                  <a:lnTo>
                    <a:pt x="100" y="24"/>
                  </a:lnTo>
                  <a:lnTo>
                    <a:pt x="100" y="125"/>
                  </a:lnTo>
                  <a:lnTo>
                    <a:pt x="123" y="125"/>
                  </a:lnTo>
                  <a:lnTo>
                    <a:pt x="123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AF976CE1-3042-4378-B911-65A0B8770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4" y="1409"/>
              <a:ext cx="76" cy="127"/>
            </a:xfrm>
            <a:custGeom>
              <a:avLst/>
              <a:gdLst>
                <a:gd name="T0" fmla="*/ 76 w 76"/>
                <a:gd name="T1" fmla="*/ 8 h 127"/>
                <a:gd name="T2" fmla="*/ 76 w 76"/>
                <a:gd name="T3" fmla="*/ 0 h 127"/>
                <a:gd name="T4" fmla="*/ 0 w 76"/>
                <a:gd name="T5" fmla="*/ 0 h 127"/>
                <a:gd name="T6" fmla="*/ 0 w 76"/>
                <a:gd name="T7" fmla="*/ 127 h 127"/>
                <a:gd name="T8" fmla="*/ 76 w 76"/>
                <a:gd name="T9" fmla="*/ 127 h 127"/>
                <a:gd name="T10" fmla="*/ 76 w 76"/>
                <a:gd name="T11" fmla="*/ 118 h 127"/>
                <a:gd name="T12" fmla="*/ 23 w 76"/>
                <a:gd name="T13" fmla="*/ 118 h 127"/>
                <a:gd name="T14" fmla="*/ 23 w 76"/>
                <a:gd name="T15" fmla="*/ 65 h 127"/>
                <a:gd name="T16" fmla="*/ 73 w 76"/>
                <a:gd name="T17" fmla="*/ 65 h 127"/>
                <a:gd name="T18" fmla="*/ 73 w 76"/>
                <a:gd name="T19" fmla="*/ 56 h 127"/>
                <a:gd name="T20" fmla="*/ 23 w 76"/>
                <a:gd name="T21" fmla="*/ 56 h 127"/>
                <a:gd name="T22" fmla="*/ 23 w 76"/>
                <a:gd name="T23" fmla="*/ 8 h 127"/>
                <a:gd name="T24" fmla="*/ 76 w 76"/>
                <a:gd name="T25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27">
                  <a:moveTo>
                    <a:pt x="76" y="8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76" y="127"/>
                  </a:lnTo>
                  <a:lnTo>
                    <a:pt x="76" y="118"/>
                  </a:lnTo>
                  <a:lnTo>
                    <a:pt x="23" y="118"/>
                  </a:lnTo>
                  <a:lnTo>
                    <a:pt x="23" y="65"/>
                  </a:lnTo>
                  <a:lnTo>
                    <a:pt x="73" y="65"/>
                  </a:lnTo>
                  <a:lnTo>
                    <a:pt x="73" y="56"/>
                  </a:lnTo>
                  <a:lnTo>
                    <a:pt x="23" y="56"/>
                  </a:lnTo>
                  <a:lnTo>
                    <a:pt x="23" y="8"/>
                  </a:lnTo>
                  <a:lnTo>
                    <a:pt x="76" y="8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336B2297-BD31-4777-844B-998DE80780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7" y="1409"/>
              <a:ext cx="112" cy="127"/>
            </a:xfrm>
            <a:custGeom>
              <a:avLst/>
              <a:gdLst>
                <a:gd name="T0" fmla="*/ 0 w 112"/>
                <a:gd name="T1" fmla="*/ 0 h 127"/>
                <a:gd name="T2" fmla="*/ 44 w 112"/>
                <a:gd name="T3" fmla="*/ 62 h 127"/>
                <a:gd name="T4" fmla="*/ 44 w 112"/>
                <a:gd name="T5" fmla="*/ 127 h 127"/>
                <a:gd name="T6" fmla="*/ 68 w 112"/>
                <a:gd name="T7" fmla="*/ 127 h 127"/>
                <a:gd name="T8" fmla="*/ 68 w 112"/>
                <a:gd name="T9" fmla="*/ 62 h 127"/>
                <a:gd name="T10" fmla="*/ 112 w 112"/>
                <a:gd name="T11" fmla="*/ 0 h 127"/>
                <a:gd name="T12" fmla="*/ 98 w 112"/>
                <a:gd name="T13" fmla="*/ 0 h 127"/>
                <a:gd name="T14" fmla="*/ 63 w 112"/>
                <a:gd name="T15" fmla="*/ 51 h 127"/>
                <a:gd name="T16" fmla="*/ 28 w 112"/>
                <a:gd name="T17" fmla="*/ 0 h 127"/>
                <a:gd name="T18" fmla="*/ 0 w 11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27">
                  <a:moveTo>
                    <a:pt x="0" y="0"/>
                  </a:moveTo>
                  <a:lnTo>
                    <a:pt x="44" y="62"/>
                  </a:lnTo>
                  <a:lnTo>
                    <a:pt x="44" y="127"/>
                  </a:lnTo>
                  <a:lnTo>
                    <a:pt x="68" y="127"/>
                  </a:lnTo>
                  <a:lnTo>
                    <a:pt x="68" y="62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63" y="51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61710BE8-A1D2-44BD-9249-3ECAE4EE4AAA}"/>
              </a:ext>
            </a:extLst>
          </p:cNvPr>
          <p:cNvSpPr txBox="1"/>
          <p:nvPr userDrawn="1"/>
        </p:nvSpPr>
        <p:spPr>
          <a:xfrm>
            <a:off x="8770674" y="3195159"/>
            <a:ext cx="2261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Osaka University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38A4B9F-7CB8-4C82-AD14-C6AC1D8BFEF1}"/>
              </a:ext>
            </a:extLst>
          </p:cNvPr>
          <p:cNvSpPr txBox="1"/>
          <p:nvPr userDrawn="1"/>
        </p:nvSpPr>
        <p:spPr>
          <a:xfrm>
            <a:off x="8849438" y="3997158"/>
            <a:ext cx="3018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Chang Gung University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A2396-F959-47D2-B396-D9D5B281E77D}"/>
              </a:ext>
            </a:extLst>
          </p:cNvPr>
          <p:cNvGrpSpPr/>
          <p:nvPr userDrawn="1"/>
        </p:nvGrpSpPr>
        <p:grpSpPr>
          <a:xfrm>
            <a:off x="7796903" y="4965008"/>
            <a:ext cx="1040657" cy="624394"/>
            <a:chOff x="3505200" y="3381598"/>
            <a:chExt cx="3048000" cy="1828800"/>
          </a:xfrm>
        </p:grpSpPr>
        <p:pic>
          <p:nvPicPr>
            <p:cNvPr id="44" name="Picture 2" descr="Image result for 花王 ロゴ">
              <a:extLst>
                <a:ext uri="{FF2B5EF4-FFF2-40B4-BE49-F238E27FC236}">
                  <a16:creationId xmlns:a16="http://schemas.microsoft.com/office/drawing/2014/main" id="{300720BF-7CE9-49B2-B75C-592A08243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花王 ロゴ">
              <a:extLst>
                <a:ext uri="{FF2B5EF4-FFF2-40B4-BE49-F238E27FC236}">
                  <a16:creationId xmlns:a16="http://schemas.microsoft.com/office/drawing/2014/main" id="{A98D6645-7E39-4B9E-AD1F-6DD0119CAE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Image result for 花王 ロゴ">
              <a:extLst>
                <a:ext uri="{FF2B5EF4-FFF2-40B4-BE49-F238E27FC236}">
                  <a16:creationId xmlns:a16="http://schemas.microsoft.com/office/drawing/2014/main" id="{A598A45C-516D-4B8F-B0B0-C49C2BFC6D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花王 ロゴ">
              <a:extLst>
                <a:ext uri="{FF2B5EF4-FFF2-40B4-BE49-F238E27FC236}">
                  <a16:creationId xmlns:a16="http://schemas.microsoft.com/office/drawing/2014/main" id="{D2BCC962-BB7D-44C3-86BB-9C1F59674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花王 ロゴ">
              <a:extLst>
                <a:ext uri="{FF2B5EF4-FFF2-40B4-BE49-F238E27FC236}">
                  <a16:creationId xmlns:a16="http://schemas.microsoft.com/office/drawing/2014/main" id="{70CFDBC6-1EAB-4585-B34F-634A02DBC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8">
            <a:extLst>
              <a:ext uri="{FF2B5EF4-FFF2-40B4-BE49-F238E27FC236}">
                <a16:creationId xmlns:a16="http://schemas.microsoft.com/office/drawing/2014/main" id="{A6AC4D7B-BD2B-4D8F-8F89-3F5584BB8BB7}"/>
              </a:ext>
            </a:extLst>
          </p:cNvPr>
          <p:cNvSpPr txBox="1"/>
          <p:nvPr userDrawn="1"/>
        </p:nvSpPr>
        <p:spPr>
          <a:xfrm>
            <a:off x="8991600" y="5067032"/>
            <a:ext cx="64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Kao</a:t>
            </a:r>
          </a:p>
        </p:txBody>
      </p:sp>
    </p:spTree>
    <p:extLst>
      <p:ext uri="{BB962C8B-B14F-4D97-AF65-F5344CB8AC3E}">
        <p14:creationId xmlns:p14="http://schemas.microsoft.com/office/powerpoint/2010/main" val="4159462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47957" y="2586509"/>
            <a:ext cx="10972800" cy="1142039"/>
          </a:xfrm>
          <a:prstGeom prst="rect">
            <a:avLst/>
          </a:prstGeom>
        </p:spPr>
        <p:txBody>
          <a:bodyPr lIns="82927" tIns="41464" rIns="82927" bIns="41464" anchor="ctr" anchorCtr="0"/>
          <a:lstStyle>
            <a:lvl1pPr algn="ctr">
              <a:buFontTx/>
              <a:buNone/>
              <a:defRPr sz="4400" baseline="0">
                <a:solidFill>
                  <a:srgbClr val="212733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0991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729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 6">
            <a:extLst>
              <a:ext uri="{FF2B5EF4-FFF2-40B4-BE49-F238E27FC236}">
                <a16:creationId xmlns:a16="http://schemas.microsoft.com/office/drawing/2014/main" id="{CE8D6233-93D2-44EE-B9BC-03C619D4A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3678" y="2819400"/>
            <a:ext cx="3184645" cy="72699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 algn="ctr">
              <a:buNone/>
              <a:defRPr sz="4400" b="0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Section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548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1702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65E5B99-039D-4C9D-805B-54D5D8155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0" y="62484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7599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FD5F17-B80E-4F8F-89A5-C31E7FBC2E9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46631" y="476223"/>
            <a:ext cx="414337" cy="560388"/>
            <a:chOff x="5617" y="335"/>
            <a:chExt cx="288" cy="38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01E813-011A-41C7-96B7-079FA37F46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/>
                <a:buNone/>
              </a:pPr>
              <a:endParaRPr kumimoji="0" lang="ja-JP" altLang="en-US">
                <a:latin typeface="Times New Roman" pitchFamily="18" charset="0"/>
              </a:endParaRPr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BE40CD81-9D24-45F7-AD4B-CDE7E9C2E4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StarSymbol" charset="0"/>
                <a:buNone/>
                <a:defRPr/>
              </a:pPr>
              <a:endParaRPr kumimoji="0" lang="ja-JP" altLang="en-US">
                <a:latin typeface="+mn-lt"/>
                <a:ea typeface="+mn-ea"/>
              </a:endParaRPr>
            </a:p>
          </p:txBody>
        </p:sp>
      </p:grpSp>
      <p:pic>
        <p:nvPicPr>
          <p:cNvPr id="15" name="Picture 7">
            <a:extLst>
              <a:ext uri="{FF2B5EF4-FFF2-40B4-BE49-F238E27FC236}">
                <a16:creationId xmlns:a16="http://schemas.microsoft.com/office/drawing/2014/main" id="{10CCCF90-D4BC-43F2-9EFA-67AD120720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793" y="300011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0914A2-DC4D-4640-8960-695888DB2BAD}"/>
              </a:ext>
            </a:extLst>
          </p:cNvPr>
          <p:cNvCxnSpPr/>
          <p:nvPr userDrawn="1"/>
        </p:nvCxnSpPr>
        <p:spPr bwMode="auto">
          <a:xfrm flipH="1">
            <a:off x="11353800" y="356408"/>
            <a:ext cx="838200" cy="40163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04848F-3869-4192-A98E-EB477CEA37B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0" y="756417"/>
            <a:ext cx="11353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372003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テキスト プレースホルダ 6">
            <a:extLst>
              <a:ext uri="{FF2B5EF4-FFF2-40B4-BE49-F238E27FC236}">
                <a16:creationId xmlns:a16="http://schemas.microsoft.com/office/drawing/2014/main" id="{64931B32-3A34-48BE-8B2E-AEFB0C6A0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2008042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Color wheel</a:t>
            </a:r>
            <a:endParaRPr lang="ja-JP" altLang="en-US" dirty="0"/>
          </a:p>
        </p:txBody>
      </p:sp>
      <p:sp>
        <p:nvSpPr>
          <p:cNvPr id="148" name="円/楕円 12">
            <a:extLst>
              <a:ext uri="{FF2B5EF4-FFF2-40B4-BE49-F238E27FC236}">
                <a16:creationId xmlns:a16="http://schemas.microsoft.com/office/drawing/2014/main" id="{F28C18DB-00AB-43D8-BA98-652F7764A73D}"/>
              </a:ext>
            </a:extLst>
          </p:cNvPr>
          <p:cNvSpPr/>
          <p:nvPr userDrawn="1"/>
        </p:nvSpPr>
        <p:spPr>
          <a:xfrm>
            <a:off x="3535362" y="2631450"/>
            <a:ext cx="260350" cy="261938"/>
          </a:xfrm>
          <a:prstGeom prst="ellipse">
            <a:avLst/>
          </a:prstGeom>
          <a:solidFill>
            <a:srgbClr val="00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9" name="円/楕円 13">
            <a:extLst>
              <a:ext uri="{FF2B5EF4-FFF2-40B4-BE49-F238E27FC236}">
                <a16:creationId xmlns:a16="http://schemas.microsoft.com/office/drawing/2014/main" id="{424F2BC5-0A9B-49CD-B2DB-23B85BC8534C}"/>
              </a:ext>
            </a:extLst>
          </p:cNvPr>
          <p:cNvSpPr/>
          <p:nvPr userDrawn="1"/>
        </p:nvSpPr>
        <p:spPr>
          <a:xfrm>
            <a:off x="7940675" y="2631450"/>
            <a:ext cx="260350" cy="261938"/>
          </a:xfrm>
          <a:prstGeom prst="ellipse">
            <a:avLst/>
          </a:prstGeom>
          <a:solidFill>
            <a:srgbClr val="66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0" name="円/楕円 14">
            <a:extLst>
              <a:ext uri="{FF2B5EF4-FFF2-40B4-BE49-F238E27FC236}">
                <a16:creationId xmlns:a16="http://schemas.microsoft.com/office/drawing/2014/main" id="{8ADF305C-2A25-4DE2-9C2E-6DF20D724500}"/>
              </a:ext>
            </a:extLst>
          </p:cNvPr>
          <p:cNvSpPr/>
          <p:nvPr userDrawn="1"/>
        </p:nvSpPr>
        <p:spPr>
          <a:xfrm>
            <a:off x="7573962" y="2631450"/>
            <a:ext cx="260350" cy="261938"/>
          </a:xfrm>
          <a:prstGeom prst="ellipse">
            <a:avLst/>
          </a:prstGeom>
          <a:solidFill>
            <a:srgbClr val="CC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1" name="円/楕円 15">
            <a:extLst>
              <a:ext uri="{FF2B5EF4-FFF2-40B4-BE49-F238E27FC236}">
                <a16:creationId xmlns:a16="http://schemas.microsoft.com/office/drawing/2014/main" id="{1FA661AA-F55E-4938-B63C-E6F663D5345C}"/>
              </a:ext>
            </a:extLst>
          </p:cNvPr>
          <p:cNvSpPr/>
          <p:nvPr userDrawn="1"/>
        </p:nvSpPr>
        <p:spPr>
          <a:xfrm>
            <a:off x="7207250" y="2631450"/>
            <a:ext cx="260350" cy="261938"/>
          </a:xfrm>
          <a:prstGeom prst="ellipse">
            <a:avLst/>
          </a:prstGeom>
          <a:solidFill>
            <a:srgbClr val="FF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2" name="円/楕円 16">
            <a:extLst>
              <a:ext uri="{FF2B5EF4-FFF2-40B4-BE49-F238E27FC236}">
                <a16:creationId xmlns:a16="http://schemas.microsoft.com/office/drawing/2014/main" id="{B8D15FFE-A616-4E0F-98A5-E5707D9E0C7C}"/>
              </a:ext>
            </a:extLst>
          </p:cNvPr>
          <p:cNvSpPr/>
          <p:nvPr userDrawn="1"/>
        </p:nvSpPr>
        <p:spPr>
          <a:xfrm>
            <a:off x="6838950" y="2631450"/>
            <a:ext cx="261937" cy="261938"/>
          </a:xfrm>
          <a:prstGeom prst="ellipse">
            <a:avLst/>
          </a:prstGeom>
          <a:solidFill>
            <a:srgbClr val="FF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3" name="円/楕円 17">
            <a:extLst>
              <a:ext uri="{FF2B5EF4-FFF2-40B4-BE49-F238E27FC236}">
                <a16:creationId xmlns:a16="http://schemas.microsoft.com/office/drawing/2014/main" id="{F54AA6C6-CD64-48F7-86A2-1C446459D65F}"/>
              </a:ext>
            </a:extLst>
          </p:cNvPr>
          <p:cNvSpPr/>
          <p:nvPr userDrawn="1"/>
        </p:nvSpPr>
        <p:spPr>
          <a:xfrm>
            <a:off x="6472237" y="2631450"/>
            <a:ext cx="260350" cy="261938"/>
          </a:xfrm>
          <a:prstGeom prst="ellipse">
            <a:avLst/>
          </a:prstGeom>
          <a:solidFill>
            <a:srgbClr val="FF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4" name="円/楕円 18">
            <a:extLst>
              <a:ext uri="{FF2B5EF4-FFF2-40B4-BE49-F238E27FC236}">
                <a16:creationId xmlns:a16="http://schemas.microsoft.com/office/drawing/2014/main" id="{F1BA1297-3C95-4B25-8FC7-F163BB57FABE}"/>
              </a:ext>
            </a:extLst>
          </p:cNvPr>
          <p:cNvSpPr/>
          <p:nvPr userDrawn="1"/>
        </p:nvSpPr>
        <p:spPr>
          <a:xfrm>
            <a:off x="6105525" y="2631450"/>
            <a:ext cx="260350" cy="261938"/>
          </a:xfrm>
          <a:prstGeom prst="ellipse">
            <a:avLst/>
          </a:prstGeom>
          <a:solidFill>
            <a:srgbClr val="FF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5" name="円/楕円 19">
            <a:extLst>
              <a:ext uri="{FF2B5EF4-FFF2-40B4-BE49-F238E27FC236}">
                <a16:creationId xmlns:a16="http://schemas.microsoft.com/office/drawing/2014/main" id="{02E028F5-53E3-4CA2-8C4D-8A686CC04BF4}"/>
              </a:ext>
            </a:extLst>
          </p:cNvPr>
          <p:cNvSpPr/>
          <p:nvPr userDrawn="1"/>
        </p:nvSpPr>
        <p:spPr>
          <a:xfrm>
            <a:off x="5737225" y="2631450"/>
            <a:ext cx="261937" cy="26193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6" name="円/楕円 20">
            <a:extLst>
              <a:ext uri="{FF2B5EF4-FFF2-40B4-BE49-F238E27FC236}">
                <a16:creationId xmlns:a16="http://schemas.microsoft.com/office/drawing/2014/main" id="{85AC4EA9-740E-4A7E-84FB-5BD92BF1582B}"/>
              </a:ext>
            </a:extLst>
          </p:cNvPr>
          <p:cNvSpPr/>
          <p:nvPr userDrawn="1"/>
        </p:nvSpPr>
        <p:spPr>
          <a:xfrm>
            <a:off x="5370512" y="2631450"/>
            <a:ext cx="260350" cy="261938"/>
          </a:xfrm>
          <a:prstGeom prst="ellipse">
            <a:avLst/>
          </a:prstGeom>
          <a:solidFill>
            <a:srgbClr val="CC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7" name="円/楕円 21">
            <a:extLst>
              <a:ext uri="{FF2B5EF4-FFF2-40B4-BE49-F238E27FC236}">
                <a16:creationId xmlns:a16="http://schemas.microsoft.com/office/drawing/2014/main" id="{0C897337-805E-482E-A119-5A18306979CC}"/>
              </a:ext>
            </a:extLst>
          </p:cNvPr>
          <p:cNvSpPr/>
          <p:nvPr userDrawn="1"/>
        </p:nvSpPr>
        <p:spPr>
          <a:xfrm>
            <a:off x="5003800" y="2631450"/>
            <a:ext cx="260350" cy="261938"/>
          </a:xfrm>
          <a:prstGeom prst="ellipse">
            <a:avLst/>
          </a:prstGeom>
          <a:solidFill>
            <a:srgbClr val="99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8" name="円/楕円 22">
            <a:extLst>
              <a:ext uri="{FF2B5EF4-FFF2-40B4-BE49-F238E27FC236}">
                <a16:creationId xmlns:a16="http://schemas.microsoft.com/office/drawing/2014/main" id="{47939FB6-6D45-45BA-AA5C-9D2FCB68D58B}"/>
              </a:ext>
            </a:extLst>
          </p:cNvPr>
          <p:cNvSpPr/>
          <p:nvPr userDrawn="1"/>
        </p:nvSpPr>
        <p:spPr>
          <a:xfrm>
            <a:off x="4637087" y="2631450"/>
            <a:ext cx="260350" cy="261938"/>
          </a:xfrm>
          <a:prstGeom prst="ellipse">
            <a:avLst/>
          </a:prstGeom>
          <a:solidFill>
            <a:srgbClr val="66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9" name="円/楕円 23">
            <a:extLst>
              <a:ext uri="{FF2B5EF4-FFF2-40B4-BE49-F238E27FC236}">
                <a16:creationId xmlns:a16="http://schemas.microsoft.com/office/drawing/2014/main" id="{C3B0A261-8909-41C3-B89D-263339D02E96}"/>
              </a:ext>
            </a:extLst>
          </p:cNvPr>
          <p:cNvSpPr/>
          <p:nvPr userDrawn="1"/>
        </p:nvSpPr>
        <p:spPr>
          <a:xfrm>
            <a:off x="4268787" y="2631450"/>
            <a:ext cx="260350" cy="261938"/>
          </a:xfrm>
          <a:prstGeom prst="ellipse">
            <a:avLst/>
          </a:prstGeom>
          <a:solidFill>
            <a:srgbClr val="33CC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0" name="円/楕円 24">
            <a:extLst>
              <a:ext uri="{FF2B5EF4-FFF2-40B4-BE49-F238E27FC236}">
                <a16:creationId xmlns:a16="http://schemas.microsoft.com/office/drawing/2014/main" id="{49081715-32F2-4986-B0F0-76453E1DB358}"/>
              </a:ext>
            </a:extLst>
          </p:cNvPr>
          <p:cNvSpPr/>
          <p:nvPr userDrawn="1"/>
        </p:nvSpPr>
        <p:spPr>
          <a:xfrm>
            <a:off x="3902075" y="2631450"/>
            <a:ext cx="260350" cy="261938"/>
          </a:xfrm>
          <a:prstGeom prst="ellipse">
            <a:avLst/>
          </a:prstGeom>
          <a:solidFill>
            <a:srgbClr val="0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1" name="円/楕円 25">
            <a:extLst>
              <a:ext uri="{FF2B5EF4-FFF2-40B4-BE49-F238E27FC236}">
                <a16:creationId xmlns:a16="http://schemas.microsoft.com/office/drawing/2014/main" id="{5F78395A-F77A-4B49-8D7D-29A3699C2AC5}"/>
              </a:ext>
            </a:extLst>
          </p:cNvPr>
          <p:cNvSpPr/>
          <p:nvPr userDrawn="1"/>
        </p:nvSpPr>
        <p:spPr>
          <a:xfrm>
            <a:off x="3719512" y="2290138"/>
            <a:ext cx="260350" cy="261937"/>
          </a:xfrm>
          <a:prstGeom prst="ellipse">
            <a:avLst/>
          </a:prstGeom>
          <a:solidFill>
            <a:srgbClr val="00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2" name="円/楕円 26">
            <a:extLst>
              <a:ext uri="{FF2B5EF4-FFF2-40B4-BE49-F238E27FC236}">
                <a16:creationId xmlns:a16="http://schemas.microsoft.com/office/drawing/2014/main" id="{A1184D67-B7FB-4B51-8069-BB16E166DA31}"/>
              </a:ext>
            </a:extLst>
          </p:cNvPr>
          <p:cNvSpPr/>
          <p:nvPr userDrawn="1"/>
        </p:nvSpPr>
        <p:spPr>
          <a:xfrm>
            <a:off x="7758112" y="2290138"/>
            <a:ext cx="260350" cy="261937"/>
          </a:xfrm>
          <a:prstGeom prst="ellipse">
            <a:avLst/>
          </a:prstGeom>
          <a:solidFill>
            <a:srgbClr val="99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3" name="円/楕円 27">
            <a:extLst>
              <a:ext uri="{FF2B5EF4-FFF2-40B4-BE49-F238E27FC236}">
                <a16:creationId xmlns:a16="http://schemas.microsoft.com/office/drawing/2014/main" id="{74A469A7-1700-400F-BB2E-FF50FF191ED6}"/>
              </a:ext>
            </a:extLst>
          </p:cNvPr>
          <p:cNvSpPr/>
          <p:nvPr userDrawn="1"/>
        </p:nvSpPr>
        <p:spPr>
          <a:xfrm>
            <a:off x="7391400" y="2290138"/>
            <a:ext cx="260350" cy="261937"/>
          </a:xfrm>
          <a:prstGeom prst="ellipse">
            <a:avLst/>
          </a:prstGeom>
          <a:solidFill>
            <a:srgbClr val="CC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4" name="円/楕円 28">
            <a:extLst>
              <a:ext uri="{FF2B5EF4-FFF2-40B4-BE49-F238E27FC236}">
                <a16:creationId xmlns:a16="http://schemas.microsoft.com/office/drawing/2014/main" id="{79076F31-3839-4443-9BB2-F9DC1543E9EE}"/>
              </a:ext>
            </a:extLst>
          </p:cNvPr>
          <p:cNvSpPr/>
          <p:nvPr userDrawn="1"/>
        </p:nvSpPr>
        <p:spPr>
          <a:xfrm>
            <a:off x="7023100" y="2290138"/>
            <a:ext cx="261937" cy="261937"/>
          </a:xfrm>
          <a:prstGeom prst="ellipse">
            <a:avLst/>
          </a:prstGeom>
          <a:solidFill>
            <a:srgbClr val="CC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5" name="円/楕円 29">
            <a:extLst>
              <a:ext uri="{FF2B5EF4-FFF2-40B4-BE49-F238E27FC236}">
                <a16:creationId xmlns:a16="http://schemas.microsoft.com/office/drawing/2014/main" id="{129E3EDC-B905-4717-A41B-88394EB3A783}"/>
              </a:ext>
            </a:extLst>
          </p:cNvPr>
          <p:cNvSpPr/>
          <p:nvPr userDrawn="1"/>
        </p:nvSpPr>
        <p:spPr>
          <a:xfrm>
            <a:off x="6656387" y="2290138"/>
            <a:ext cx="260350" cy="261937"/>
          </a:xfrm>
          <a:prstGeom prst="ellipse">
            <a:avLst/>
          </a:prstGeom>
          <a:solidFill>
            <a:srgbClr val="CC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6" name="円/楕円 30">
            <a:extLst>
              <a:ext uri="{FF2B5EF4-FFF2-40B4-BE49-F238E27FC236}">
                <a16:creationId xmlns:a16="http://schemas.microsoft.com/office/drawing/2014/main" id="{F76804D9-1E36-4B89-92C3-542D708B619F}"/>
              </a:ext>
            </a:extLst>
          </p:cNvPr>
          <p:cNvSpPr/>
          <p:nvPr userDrawn="1"/>
        </p:nvSpPr>
        <p:spPr>
          <a:xfrm>
            <a:off x="6289675" y="2290138"/>
            <a:ext cx="260350" cy="261937"/>
          </a:xfrm>
          <a:prstGeom prst="ellipse">
            <a:avLst/>
          </a:prstGeom>
          <a:solidFill>
            <a:srgbClr val="CC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7" name="円/楕円 31">
            <a:extLst>
              <a:ext uri="{FF2B5EF4-FFF2-40B4-BE49-F238E27FC236}">
                <a16:creationId xmlns:a16="http://schemas.microsoft.com/office/drawing/2014/main" id="{32A6F05F-4E81-4993-9BD4-1F9628D484C1}"/>
              </a:ext>
            </a:extLst>
          </p:cNvPr>
          <p:cNvSpPr/>
          <p:nvPr userDrawn="1"/>
        </p:nvSpPr>
        <p:spPr>
          <a:xfrm>
            <a:off x="5922962" y="2290138"/>
            <a:ext cx="260350" cy="261937"/>
          </a:xfrm>
          <a:prstGeom prst="ellipse">
            <a:avLst/>
          </a:prstGeom>
          <a:solidFill>
            <a:srgbClr val="CCE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8" name="円/楕円 32">
            <a:extLst>
              <a:ext uri="{FF2B5EF4-FFF2-40B4-BE49-F238E27FC236}">
                <a16:creationId xmlns:a16="http://schemas.microsoft.com/office/drawing/2014/main" id="{C02A0794-E6ED-4C98-8DD2-A915331907F9}"/>
              </a:ext>
            </a:extLst>
          </p:cNvPr>
          <p:cNvSpPr/>
          <p:nvPr userDrawn="1"/>
        </p:nvSpPr>
        <p:spPr>
          <a:xfrm>
            <a:off x="5554662" y="2290138"/>
            <a:ext cx="260350" cy="261937"/>
          </a:xfrm>
          <a:prstGeom prst="ellipse">
            <a:avLst/>
          </a:prstGeom>
          <a:solidFill>
            <a:srgbClr val="CC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9" name="円/楕円 33">
            <a:extLst>
              <a:ext uri="{FF2B5EF4-FFF2-40B4-BE49-F238E27FC236}">
                <a16:creationId xmlns:a16="http://schemas.microsoft.com/office/drawing/2014/main" id="{428A1123-BD1E-43BD-A9FF-6EF70DEC84EA}"/>
              </a:ext>
            </a:extLst>
          </p:cNvPr>
          <p:cNvSpPr/>
          <p:nvPr userDrawn="1"/>
        </p:nvSpPr>
        <p:spPr>
          <a:xfrm>
            <a:off x="5187950" y="2290138"/>
            <a:ext cx="260350" cy="261937"/>
          </a:xfrm>
          <a:prstGeom prst="ellipse">
            <a:avLst/>
          </a:prstGeom>
          <a:solidFill>
            <a:srgbClr val="99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0" name="円/楕円 34">
            <a:extLst>
              <a:ext uri="{FF2B5EF4-FFF2-40B4-BE49-F238E27FC236}">
                <a16:creationId xmlns:a16="http://schemas.microsoft.com/office/drawing/2014/main" id="{8FB39935-04A6-40B5-B21D-4E3A041EF070}"/>
              </a:ext>
            </a:extLst>
          </p:cNvPr>
          <p:cNvSpPr/>
          <p:nvPr userDrawn="1"/>
        </p:nvSpPr>
        <p:spPr>
          <a:xfrm>
            <a:off x="4821237" y="2290138"/>
            <a:ext cx="260350" cy="261937"/>
          </a:xfrm>
          <a:prstGeom prst="ellipse">
            <a:avLst/>
          </a:prstGeom>
          <a:solidFill>
            <a:srgbClr val="66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1" name="円/楕円 35">
            <a:extLst>
              <a:ext uri="{FF2B5EF4-FFF2-40B4-BE49-F238E27FC236}">
                <a16:creationId xmlns:a16="http://schemas.microsoft.com/office/drawing/2014/main" id="{156B03E7-EEB6-40F3-A867-070AB8644415}"/>
              </a:ext>
            </a:extLst>
          </p:cNvPr>
          <p:cNvSpPr/>
          <p:nvPr userDrawn="1"/>
        </p:nvSpPr>
        <p:spPr>
          <a:xfrm>
            <a:off x="4452937" y="2290138"/>
            <a:ext cx="261938" cy="261937"/>
          </a:xfrm>
          <a:prstGeom prst="ellipse">
            <a:avLst/>
          </a:prstGeom>
          <a:solidFill>
            <a:srgbClr val="00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2" name="円/楕円 36">
            <a:extLst>
              <a:ext uri="{FF2B5EF4-FFF2-40B4-BE49-F238E27FC236}">
                <a16:creationId xmlns:a16="http://schemas.microsoft.com/office/drawing/2014/main" id="{DBA8E8AA-9488-440B-BDC1-9E2B7F167AF2}"/>
              </a:ext>
            </a:extLst>
          </p:cNvPr>
          <p:cNvSpPr/>
          <p:nvPr userDrawn="1"/>
        </p:nvSpPr>
        <p:spPr>
          <a:xfrm>
            <a:off x="4086225" y="2290138"/>
            <a:ext cx="260350" cy="261937"/>
          </a:xfrm>
          <a:prstGeom prst="ellipse">
            <a:avLst/>
          </a:prstGeom>
          <a:solidFill>
            <a:srgbClr val="00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3" name="円/楕円 37">
            <a:extLst>
              <a:ext uri="{FF2B5EF4-FFF2-40B4-BE49-F238E27FC236}">
                <a16:creationId xmlns:a16="http://schemas.microsoft.com/office/drawing/2014/main" id="{9E549857-BC1D-4E02-9CF4-419E627B88EA}"/>
              </a:ext>
            </a:extLst>
          </p:cNvPr>
          <p:cNvSpPr/>
          <p:nvPr userDrawn="1"/>
        </p:nvSpPr>
        <p:spPr>
          <a:xfrm>
            <a:off x="7573962" y="1950413"/>
            <a:ext cx="260350" cy="260350"/>
          </a:xfrm>
          <a:prstGeom prst="ellipse">
            <a:avLst/>
          </a:prstGeom>
          <a:solidFill>
            <a:srgbClr val="99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4" name="円/楕円 38">
            <a:extLst>
              <a:ext uri="{FF2B5EF4-FFF2-40B4-BE49-F238E27FC236}">
                <a16:creationId xmlns:a16="http://schemas.microsoft.com/office/drawing/2014/main" id="{50AA0E81-0E10-4C58-AF52-6431D1D0CED3}"/>
              </a:ext>
            </a:extLst>
          </p:cNvPr>
          <p:cNvSpPr/>
          <p:nvPr userDrawn="1"/>
        </p:nvSpPr>
        <p:spPr>
          <a:xfrm>
            <a:off x="7207250" y="1950413"/>
            <a:ext cx="260350" cy="260350"/>
          </a:xfrm>
          <a:prstGeom prst="ellipse">
            <a:avLst/>
          </a:prstGeom>
          <a:solidFill>
            <a:srgbClr val="99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5" name="円/楕円 39">
            <a:extLst>
              <a:ext uri="{FF2B5EF4-FFF2-40B4-BE49-F238E27FC236}">
                <a16:creationId xmlns:a16="http://schemas.microsoft.com/office/drawing/2014/main" id="{9C174907-564C-4F52-8B76-FCEAAF5FBFB0}"/>
              </a:ext>
            </a:extLst>
          </p:cNvPr>
          <p:cNvSpPr/>
          <p:nvPr userDrawn="1"/>
        </p:nvSpPr>
        <p:spPr>
          <a:xfrm>
            <a:off x="6838950" y="1950413"/>
            <a:ext cx="261937" cy="260350"/>
          </a:xfrm>
          <a:prstGeom prst="ellipse">
            <a:avLst/>
          </a:prstGeom>
          <a:solidFill>
            <a:srgbClr val="99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6" name="円/楕円 40">
            <a:extLst>
              <a:ext uri="{FF2B5EF4-FFF2-40B4-BE49-F238E27FC236}">
                <a16:creationId xmlns:a16="http://schemas.microsoft.com/office/drawing/2014/main" id="{097B3A5C-41D3-411B-A3F3-C16663A419CC}"/>
              </a:ext>
            </a:extLst>
          </p:cNvPr>
          <p:cNvSpPr/>
          <p:nvPr userDrawn="1"/>
        </p:nvSpPr>
        <p:spPr>
          <a:xfrm>
            <a:off x="6472237" y="1950413"/>
            <a:ext cx="260350" cy="260350"/>
          </a:xfrm>
          <a:prstGeom prst="ellipse">
            <a:avLst/>
          </a:prstGeom>
          <a:solidFill>
            <a:srgbClr val="99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7" name="円/楕円 41">
            <a:extLst>
              <a:ext uri="{FF2B5EF4-FFF2-40B4-BE49-F238E27FC236}">
                <a16:creationId xmlns:a16="http://schemas.microsoft.com/office/drawing/2014/main" id="{B581D049-766D-435F-BB6C-283BBE6111B9}"/>
              </a:ext>
            </a:extLst>
          </p:cNvPr>
          <p:cNvSpPr/>
          <p:nvPr userDrawn="1"/>
        </p:nvSpPr>
        <p:spPr>
          <a:xfrm>
            <a:off x="6105525" y="1950413"/>
            <a:ext cx="260350" cy="260350"/>
          </a:xfrm>
          <a:prstGeom prst="ellipse">
            <a:avLst/>
          </a:prstGeom>
          <a:solidFill>
            <a:srgbClr val="99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8" name="円/楕円 42">
            <a:extLst>
              <a:ext uri="{FF2B5EF4-FFF2-40B4-BE49-F238E27FC236}">
                <a16:creationId xmlns:a16="http://schemas.microsoft.com/office/drawing/2014/main" id="{EE00BAB7-E71A-47DA-8343-A635AEF20E0F}"/>
              </a:ext>
            </a:extLst>
          </p:cNvPr>
          <p:cNvSpPr/>
          <p:nvPr userDrawn="1"/>
        </p:nvSpPr>
        <p:spPr>
          <a:xfrm>
            <a:off x="5737225" y="1950413"/>
            <a:ext cx="261937" cy="260350"/>
          </a:xfrm>
          <a:prstGeom prst="ellipse">
            <a:avLst/>
          </a:prstGeom>
          <a:solidFill>
            <a:srgbClr val="66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9" name="円/楕円 43">
            <a:extLst>
              <a:ext uri="{FF2B5EF4-FFF2-40B4-BE49-F238E27FC236}">
                <a16:creationId xmlns:a16="http://schemas.microsoft.com/office/drawing/2014/main" id="{D0FC5737-1D4E-4449-8EDD-2535711EFFBF}"/>
              </a:ext>
            </a:extLst>
          </p:cNvPr>
          <p:cNvSpPr/>
          <p:nvPr userDrawn="1"/>
        </p:nvSpPr>
        <p:spPr>
          <a:xfrm>
            <a:off x="5370512" y="1950413"/>
            <a:ext cx="260350" cy="260350"/>
          </a:xfrm>
          <a:prstGeom prst="ellipse">
            <a:avLst/>
          </a:prstGeom>
          <a:solidFill>
            <a:srgbClr val="66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0" name="円/楕円 44">
            <a:extLst>
              <a:ext uri="{FF2B5EF4-FFF2-40B4-BE49-F238E27FC236}">
                <a16:creationId xmlns:a16="http://schemas.microsoft.com/office/drawing/2014/main" id="{2B62DA03-B6BB-45A0-B875-7C3A47F78C20}"/>
              </a:ext>
            </a:extLst>
          </p:cNvPr>
          <p:cNvSpPr/>
          <p:nvPr userDrawn="1"/>
        </p:nvSpPr>
        <p:spPr>
          <a:xfrm>
            <a:off x="5003800" y="1950413"/>
            <a:ext cx="260350" cy="260350"/>
          </a:xfrm>
          <a:prstGeom prst="ellipse">
            <a:avLst/>
          </a:prstGeom>
          <a:solidFill>
            <a:srgbClr val="66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1" name="円/楕円 45">
            <a:extLst>
              <a:ext uri="{FF2B5EF4-FFF2-40B4-BE49-F238E27FC236}">
                <a16:creationId xmlns:a16="http://schemas.microsoft.com/office/drawing/2014/main" id="{506A5A13-3468-45D5-BC9C-95970286C1AD}"/>
              </a:ext>
            </a:extLst>
          </p:cNvPr>
          <p:cNvSpPr/>
          <p:nvPr userDrawn="1"/>
        </p:nvSpPr>
        <p:spPr>
          <a:xfrm>
            <a:off x="4637087" y="1950413"/>
            <a:ext cx="260350" cy="260350"/>
          </a:xfrm>
          <a:prstGeom prst="ellipse">
            <a:avLst/>
          </a:prstGeom>
          <a:solidFill>
            <a:srgbClr val="00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2" name="円/楕円 46">
            <a:extLst>
              <a:ext uri="{FF2B5EF4-FFF2-40B4-BE49-F238E27FC236}">
                <a16:creationId xmlns:a16="http://schemas.microsoft.com/office/drawing/2014/main" id="{AF128DDD-D064-4038-8A96-556CDC6F66D5}"/>
              </a:ext>
            </a:extLst>
          </p:cNvPr>
          <p:cNvSpPr/>
          <p:nvPr userDrawn="1"/>
        </p:nvSpPr>
        <p:spPr>
          <a:xfrm>
            <a:off x="4268787" y="1950413"/>
            <a:ext cx="260350" cy="260350"/>
          </a:xfrm>
          <a:prstGeom prst="ellipse">
            <a:avLst/>
          </a:prstGeom>
          <a:solidFill>
            <a:srgbClr val="00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3" name="円/楕円 47">
            <a:extLst>
              <a:ext uri="{FF2B5EF4-FFF2-40B4-BE49-F238E27FC236}">
                <a16:creationId xmlns:a16="http://schemas.microsoft.com/office/drawing/2014/main" id="{EEBC639F-A368-4CD9-B8EF-84F311BA81FA}"/>
              </a:ext>
            </a:extLst>
          </p:cNvPr>
          <p:cNvSpPr/>
          <p:nvPr userDrawn="1"/>
        </p:nvSpPr>
        <p:spPr>
          <a:xfrm>
            <a:off x="3902075" y="1950413"/>
            <a:ext cx="260350" cy="260350"/>
          </a:xfrm>
          <a:prstGeom prst="ellipse">
            <a:avLst/>
          </a:prstGeom>
          <a:solidFill>
            <a:srgbClr val="33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4" name="円/楕円 48">
            <a:extLst>
              <a:ext uri="{FF2B5EF4-FFF2-40B4-BE49-F238E27FC236}">
                <a16:creationId xmlns:a16="http://schemas.microsoft.com/office/drawing/2014/main" id="{B37E1846-B77F-4473-828D-57E4A161E339}"/>
              </a:ext>
            </a:extLst>
          </p:cNvPr>
          <p:cNvSpPr/>
          <p:nvPr userDrawn="1"/>
        </p:nvSpPr>
        <p:spPr>
          <a:xfrm>
            <a:off x="7391400" y="1609100"/>
            <a:ext cx="260350" cy="260350"/>
          </a:xfrm>
          <a:prstGeom prst="ellipse">
            <a:avLst/>
          </a:prstGeom>
          <a:solidFill>
            <a:srgbClr val="66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5" name="円/楕円 49">
            <a:extLst>
              <a:ext uri="{FF2B5EF4-FFF2-40B4-BE49-F238E27FC236}">
                <a16:creationId xmlns:a16="http://schemas.microsoft.com/office/drawing/2014/main" id="{CCE15DAC-1104-4D76-BD0C-D66A8FF2CC62}"/>
              </a:ext>
            </a:extLst>
          </p:cNvPr>
          <p:cNvSpPr/>
          <p:nvPr userDrawn="1"/>
        </p:nvSpPr>
        <p:spPr>
          <a:xfrm>
            <a:off x="7023100" y="1609100"/>
            <a:ext cx="261937" cy="260350"/>
          </a:xfrm>
          <a:prstGeom prst="ellipse">
            <a:avLst/>
          </a:prstGeom>
          <a:solidFill>
            <a:srgbClr val="66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6" name="円/楕円 50">
            <a:extLst>
              <a:ext uri="{FF2B5EF4-FFF2-40B4-BE49-F238E27FC236}">
                <a16:creationId xmlns:a16="http://schemas.microsoft.com/office/drawing/2014/main" id="{E8211E64-0AC1-4768-85B0-6B4F6C741BF9}"/>
              </a:ext>
            </a:extLst>
          </p:cNvPr>
          <p:cNvSpPr/>
          <p:nvPr userDrawn="1"/>
        </p:nvSpPr>
        <p:spPr>
          <a:xfrm>
            <a:off x="6656387" y="1609100"/>
            <a:ext cx="260350" cy="260350"/>
          </a:xfrm>
          <a:prstGeom prst="ellipse">
            <a:avLst/>
          </a:prstGeom>
          <a:solidFill>
            <a:srgbClr val="66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7" name="円/楕円 51">
            <a:extLst>
              <a:ext uri="{FF2B5EF4-FFF2-40B4-BE49-F238E27FC236}">
                <a16:creationId xmlns:a16="http://schemas.microsoft.com/office/drawing/2014/main" id="{1EEC4F20-C548-4959-A5A8-C8ECA1566D66}"/>
              </a:ext>
            </a:extLst>
          </p:cNvPr>
          <p:cNvSpPr/>
          <p:nvPr userDrawn="1"/>
        </p:nvSpPr>
        <p:spPr>
          <a:xfrm>
            <a:off x="6289675" y="1609100"/>
            <a:ext cx="260350" cy="260350"/>
          </a:xfrm>
          <a:prstGeom prst="ellipse">
            <a:avLst/>
          </a:prstGeom>
          <a:solidFill>
            <a:srgbClr val="66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8" name="円/楕円 52">
            <a:extLst>
              <a:ext uri="{FF2B5EF4-FFF2-40B4-BE49-F238E27FC236}">
                <a16:creationId xmlns:a16="http://schemas.microsoft.com/office/drawing/2014/main" id="{186CF217-BA2F-499F-A5BC-56E7877B8524}"/>
              </a:ext>
            </a:extLst>
          </p:cNvPr>
          <p:cNvSpPr/>
          <p:nvPr userDrawn="1"/>
        </p:nvSpPr>
        <p:spPr>
          <a:xfrm>
            <a:off x="5922962" y="1609100"/>
            <a:ext cx="260350" cy="260350"/>
          </a:xfrm>
          <a:prstGeom prst="ellipse">
            <a:avLst/>
          </a:prstGeom>
          <a:solidFill>
            <a:srgbClr val="33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9" name="円/楕円 53">
            <a:extLst>
              <a:ext uri="{FF2B5EF4-FFF2-40B4-BE49-F238E27FC236}">
                <a16:creationId xmlns:a16="http://schemas.microsoft.com/office/drawing/2014/main" id="{7C1725A4-D017-4491-AE58-0E3DC4FF7204}"/>
              </a:ext>
            </a:extLst>
          </p:cNvPr>
          <p:cNvSpPr/>
          <p:nvPr userDrawn="1"/>
        </p:nvSpPr>
        <p:spPr>
          <a:xfrm>
            <a:off x="5554662" y="1609100"/>
            <a:ext cx="260350" cy="260350"/>
          </a:xfrm>
          <a:prstGeom prst="ellipse">
            <a:avLst/>
          </a:prstGeom>
          <a:solidFill>
            <a:srgbClr val="33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0" name="円/楕円 54">
            <a:extLst>
              <a:ext uri="{FF2B5EF4-FFF2-40B4-BE49-F238E27FC236}">
                <a16:creationId xmlns:a16="http://schemas.microsoft.com/office/drawing/2014/main" id="{2F622DD7-EABA-481E-9314-80FA02AF28A4}"/>
              </a:ext>
            </a:extLst>
          </p:cNvPr>
          <p:cNvSpPr/>
          <p:nvPr userDrawn="1"/>
        </p:nvSpPr>
        <p:spPr>
          <a:xfrm>
            <a:off x="5187950" y="1609100"/>
            <a:ext cx="260350" cy="260350"/>
          </a:xfrm>
          <a:prstGeom prst="ellipse">
            <a:avLst/>
          </a:prstGeom>
          <a:solidFill>
            <a:srgbClr val="00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1" name="円/楕円 55">
            <a:extLst>
              <a:ext uri="{FF2B5EF4-FFF2-40B4-BE49-F238E27FC236}">
                <a16:creationId xmlns:a16="http://schemas.microsoft.com/office/drawing/2014/main" id="{4DAB2182-4BCC-4177-8A5E-09A6D8094EEF}"/>
              </a:ext>
            </a:extLst>
          </p:cNvPr>
          <p:cNvSpPr/>
          <p:nvPr userDrawn="1"/>
        </p:nvSpPr>
        <p:spPr>
          <a:xfrm>
            <a:off x="4821237" y="1609100"/>
            <a:ext cx="260350" cy="260350"/>
          </a:xfrm>
          <a:prstGeom prst="ellipse">
            <a:avLst/>
          </a:prstGeom>
          <a:solidFill>
            <a:srgbClr val="00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2" name="円/楕円 56">
            <a:extLst>
              <a:ext uri="{FF2B5EF4-FFF2-40B4-BE49-F238E27FC236}">
                <a16:creationId xmlns:a16="http://schemas.microsoft.com/office/drawing/2014/main" id="{527F8349-7F23-42CE-9477-C282FEE71C6C}"/>
              </a:ext>
            </a:extLst>
          </p:cNvPr>
          <p:cNvSpPr/>
          <p:nvPr userDrawn="1"/>
        </p:nvSpPr>
        <p:spPr>
          <a:xfrm>
            <a:off x="4452937" y="1609100"/>
            <a:ext cx="261938" cy="260350"/>
          </a:xfrm>
          <a:prstGeom prst="ellipse">
            <a:avLst/>
          </a:prstGeom>
          <a:solidFill>
            <a:srgbClr val="00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3" name="円/楕円 57">
            <a:extLst>
              <a:ext uri="{FF2B5EF4-FFF2-40B4-BE49-F238E27FC236}">
                <a16:creationId xmlns:a16="http://schemas.microsoft.com/office/drawing/2014/main" id="{069111EF-F3E2-4E52-A0C1-93FACA9BA877}"/>
              </a:ext>
            </a:extLst>
          </p:cNvPr>
          <p:cNvSpPr/>
          <p:nvPr userDrawn="1"/>
        </p:nvSpPr>
        <p:spPr>
          <a:xfrm>
            <a:off x="4086225" y="1609100"/>
            <a:ext cx="260350" cy="260350"/>
          </a:xfrm>
          <a:prstGeom prst="ellipse">
            <a:avLst/>
          </a:prstGeom>
          <a:solidFill>
            <a:srgbClr val="33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4" name="円/楕円 58">
            <a:extLst>
              <a:ext uri="{FF2B5EF4-FFF2-40B4-BE49-F238E27FC236}">
                <a16:creationId xmlns:a16="http://schemas.microsoft.com/office/drawing/2014/main" id="{9942ACF7-AD17-4D0A-B59D-0B32FCADEF23}"/>
              </a:ext>
            </a:extLst>
          </p:cNvPr>
          <p:cNvSpPr/>
          <p:nvPr userDrawn="1"/>
        </p:nvSpPr>
        <p:spPr>
          <a:xfrm>
            <a:off x="7207250" y="1267788"/>
            <a:ext cx="260350" cy="260350"/>
          </a:xfrm>
          <a:prstGeom prst="ellipse">
            <a:avLst/>
          </a:prstGeom>
          <a:solidFill>
            <a:srgbClr val="66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5" name="円/楕円 59">
            <a:extLst>
              <a:ext uri="{FF2B5EF4-FFF2-40B4-BE49-F238E27FC236}">
                <a16:creationId xmlns:a16="http://schemas.microsoft.com/office/drawing/2014/main" id="{F4E97986-A594-4A1E-A061-96B322267998}"/>
              </a:ext>
            </a:extLst>
          </p:cNvPr>
          <p:cNvSpPr/>
          <p:nvPr userDrawn="1"/>
        </p:nvSpPr>
        <p:spPr>
          <a:xfrm>
            <a:off x="6838950" y="1267788"/>
            <a:ext cx="261937" cy="260350"/>
          </a:xfrm>
          <a:prstGeom prst="ellipse">
            <a:avLst/>
          </a:prstGeom>
          <a:solidFill>
            <a:srgbClr val="33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6" name="円/楕円 60">
            <a:extLst>
              <a:ext uri="{FF2B5EF4-FFF2-40B4-BE49-F238E27FC236}">
                <a16:creationId xmlns:a16="http://schemas.microsoft.com/office/drawing/2014/main" id="{1F43C08B-B4C2-4B76-94B4-CB30704FC564}"/>
              </a:ext>
            </a:extLst>
          </p:cNvPr>
          <p:cNvSpPr/>
          <p:nvPr userDrawn="1"/>
        </p:nvSpPr>
        <p:spPr>
          <a:xfrm>
            <a:off x="6472237" y="1267788"/>
            <a:ext cx="260350" cy="260350"/>
          </a:xfrm>
          <a:prstGeom prst="ellipse">
            <a:avLst/>
          </a:prstGeom>
          <a:solidFill>
            <a:srgbClr val="33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7" name="円/楕円 61">
            <a:extLst>
              <a:ext uri="{FF2B5EF4-FFF2-40B4-BE49-F238E27FC236}">
                <a16:creationId xmlns:a16="http://schemas.microsoft.com/office/drawing/2014/main" id="{73094C90-45BB-471F-B5BD-76B9E9A4FD01}"/>
              </a:ext>
            </a:extLst>
          </p:cNvPr>
          <p:cNvSpPr/>
          <p:nvPr userDrawn="1"/>
        </p:nvSpPr>
        <p:spPr>
          <a:xfrm>
            <a:off x="6105525" y="1267788"/>
            <a:ext cx="260350" cy="260350"/>
          </a:xfrm>
          <a:prstGeom prst="ellipse">
            <a:avLst/>
          </a:prstGeom>
          <a:solidFill>
            <a:srgbClr val="00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8" name="円/楕円 62">
            <a:extLst>
              <a:ext uri="{FF2B5EF4-FFF2-40B4-BE49-F238E27FC236}">
                <a16:creationId xmlns:a16="http://schemas.microsoft.com/office/drawing/2014/main" id="{38BC6B0C-0017-4522-887C-A21C21F986FC}"/>
              </a:ext>
            </a:extLst>
          </p:cNvPr>
          <p:cNvSpPr/>
          <p:nvPr userDrawn="1"/>
        </p:nvSpPr>
        <p:spPr>
          <a:xfrm>
            <a:off x="5737225" y="1267788"/>
            <a:ext cx="261937" cy="260350"/>
          </a:xfrm>
          <a:prstGeom prst="ellipse">
            <a:avLst/>
          </a:prstGeom>
          <a:solidFill>
            <a:srgbClr val="00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9" name="円/楕円 63">
            <a:extLst>
              <a:ext uri="{FF2B5EF4-FFF2-40B4-BE49-F238E27FC236}">
                <a16:creationId xmlns:a16="http://schemas.microsoft.com/office/drawing/2014/main" id="{DF162D7C-D820-45FF-B952-F00CEC40CBEB}"/>
              </a:ext>
            </a:extLst>
          </p:cNvPr>
          <p:cNvSpPr/>
          <p:nvPr userDrawn="1"/>
        </p:nvSpPr>
        <p:spPr>
          <a:xfrm>
            <a:off x="5370512" y="1267788"/>
            <a:ext cx="260350" cy="260350"/>
          </a:xfrm>
          <a:prstGeom prst="ellipse">
            <a:avLst/>
          </a:prstGeom>
          <a:solidFill>
            <a:srgbClr val="00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0" name="円/楕円 64">
            <a:extLst>
              <a:ext uri="{FF2B5EF4-FFF2-40B4-BE49-F238E27FC236}">
                <a16:creationId xmlns:a16="http://schemas.microsoft.com/office/drawing/2014/main" id="{6588591C-F149-4053-968E-29C8E0E2B70E}"/>
              </a:ext>
            </a:extLst>
          </p:cNvPr>
          <p:cNvSpPr/>
          <p:nvPr userDrawn="1"/>
        </p:nvSpPr>
        <p:spPr>
          <a:xfrm>
            <a:off x="5003800" y="1267788"/>
            <a:ext cx="260350" cy="260350"/>
          </a:xfrm>
          <a:prstGeom prst="ellipse">
            <a:avLst/>
          </a:prstGeom>
          <a:solidFill>
            <a:srgbClr val="33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1" name="円/楕円 65">
            <a:extLst>
              <a:ext uri="{FF2B5EF4-FFF2-40B4-BE49-F238E27FC236}">
                <a16:creationId xmlns:a16="http://schemas.microsoft.com/office/drawing/2014/main" id="{BB11660A-3B1E-4B6C-80CA-9C7E5F4C9DF3}"/>
              </a:ext>
            </a:extLst>
          </p:cNvPr>
          <p:cNvSpPr/>
          <p:nvPr userDrawn="1"/>
        </p:nvSpPr>
        <p:spPr>
          <a:xfrm>
            <a:off x="4637087" y="1267788"/>
            <a:ext cx="260350" cy="260350"/>
          </a:xfrm>
          <a:prstGeom prst="ellipse">
            <a:avLst/>
          </a:prstGeom>
          <a:solidFill>
            <a:srgbClr val="00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2" name="円/楕円 66">
            <a:extLst>
              <a:ext uri="{FF2B5EF4-FFF2-40B4-BE49-F238E27FC236}">
                <a16:creationId xmlns:a16="http://schemas.microsoft.com/office/drawing/2014/main" id="{77B2BD12-AF88-42E7-A1A3-12DEAC603F7F}"/>
              </a:ext>
            </a:extLst>
          </p:cNvPr>
          <p:cNvSpPr/>
          <p:nvPr userDrawn="1"/>
        </p:nvSpPr>
        <p:spPr>
          <a:xfrm>
            <a:off x="4268787" y="1267788"/>
            <a:ext cx="260350" cy="260350"/>
          </a:xfrm>
          <a:prstGeom prst="ellipse">
            <a:avLst/>
          </a:prstGeom>
          <a:solidFill>
            <a:srgbClr val="0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3" name="円/楕円 67">
            <a:extLst>
              <a:ext uri="{FF2B5EF4-FFF2-40B4-BE49-F238E27FC236}">
                <a16:creationId xmlns:a16="http://schemas.microsoft.com/office/drawing/2014/main" id="{B6F52F16-A54B-4D43-9136-F643F9DB437B}"/>
              </a:ext>
            </a:extLst>
          </p:cNvPr>
          <p:cNvSpPr/>
          <p:nvPr userDrawn="1"/>
        </p:nvSpPr>
        <p:spPr>
          <a:xfrm>
            <a:off x="7023100" y="926475"/>
            <a:ext cx="261937" cy="260350"/>
          </a:xfrm>
          <a:prstGeom prst="ellipse">
            <a:avLst/>
          </a:prstGeom>
          <a:solidFill>
            <a:srgbClr val="33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4" name="円/楕円 68">
            <a:extLst>
              <a:ext uri="{FF2B5EF4-FFF2-40B4-BE49-F238E27FC236}">
                <a16:creationId xmlns:a16="http://schemas.microsoft.com/office/drawing/2014/main" id="{7A75B657-FE38-41B2-BD6A-4B85A31E318D}"/>
              </a:ext>
            </a:extLst>
          </p:cNvPr>
          <p:cNvSpPr/>
          <p:nvPr userDrawn="1"/>
        </p:nvSpPr>
        <p:spPr>
          <a:xfrm>
            <a:off x="6656387" y="926475"/>
            <a:ext cx="260350" cy="260350"/>
          </a:xfrm>
          <a:prstGeom prst="ellipse">
            <a:avLst/>
          </a:prstGeom>
          <a:solidFill>
            <a:srgbClr val="33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5" name="円/楕円 69">
            <a:extLst>
              <a:ext uri="{FF2B5EF4-FFF2-40B4-BE49-F238E27FC236}">
                <a16:creationId xmlns:a16="http://schemas.microsoft.com/office/drawing/2014/main" id="{F4F555E5-2881-4192-901F-E10A474CB3F3}"/>
              </a:ext>
            </a:extLst>
          </p:cNvPr>
          <p:cNvSpPr/>
          <p:nvPr userDrawn="1"/>
        </p:nvSpPr>
        <p:spPr>
          <a:xfrm>
            <a:off x="6289675" y="926475"/>
            <a:ext cx="260350" cy="260350"/>
          </a:xfrm>
          <a:prstGeom prst="ellipse">
            <a:avLst/>
          </a:prstGeom>
          <a:solidFill>
            <a:srgbClr val="00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6" name="円/楕円 70">
            <a:extLst>
              <a:ext uri="{FF2B5EF4-FFF2-40B4-BE49-F238E27FC236}">
                <a16:creationId xmlns:a16="http://schemas.microsoft.com/office/drawing/2014/main" id="{9AD590C0-EF5F-46AA-9AB0-30B86772BDAA}"/>
              </a:ext>
            </a:extLst>
          </p:cNvPr>
          <p:cNvSpPr/>
          <p:nvPr userDrawn="1"/>
        </p:nvSpPr>
        <p:spPr>
          <a:xfrm>
            <a:off x="5922962" y="926475"/>
            <a:ext cx="260350" cy="260350"/>
          </a:xfrm>
          <a:prstGeom prst="ellipse">
            <a:avLst/>
          </a:prstGeom>
          <a:solidFill>
            <a:srgbClr val="00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7" name="円/楕円 71">
            <a:extLst>
              <a:ext uri="{FF2B5EF4-FFF2-40B4-BE49-F238E27FC236}">
                <a16:creationId xmlns:a16="http://schemas.microsoft.com/office/drawing/2014/main" id="{05695C1A-F466-4196-A8A3-ED76A69ADD05}"/>
              </a:ext>
            </a:extLst>
          </p:cNvPr>
          <p:cNvSpPr/>
          <p:nvPr userDrawn="1"/>
        </p:nvSpPr>
        <p:spPr>
          <a:xfrm>
            <a:off x="5554662" y="926475"/>
            <a:ext cx="260350" cy="260350"/>
          </a:xfrm>
          <a:prstGeom prst="ellipse">
            <a:avLst/>
          </a:prstGeom>
          <a:solidFill>
            <a:srgbClr val="00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8" name="円/楕円 72">
            <a:extLst>
              <a:ext uri="{FF2B5EF4-FFF2-40B4-BE49-F238E27FC236}">
                <a16:creationId xmlns:a16="http://schemas.microsoft.com/office/drawing/2014/main" id="{01D04E6B-A1FE-4ED6-8F33-BF9081B2B698}"/>
              </a:ext>
            </a:extLst>
          </p:cNvPr>
          <p:cNvSpPr/>
          <p:nvPr userDrawn="1"/>
        </p:nvSpPr>
        <p:spPr>
          <a:xfrm>
            <a:off x="5187950" y="926475"/>
            <a:ext cx="260350" cy="260350"/>
          </a:xfrm>
          <a:prstGeom prst="ellipse">
            <a:avLst/>
          </a:prstGeom>
          <a:solidFill>
            <a:srgbClr val="00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9" name="円/楕円 73">
            <a:extLst>
              <a:ext uri="{FF2B5EF4-FFF2-40B4-BE49-F238E27FC236}">
                <a16:creationId xmlns:a16="http://schemas.microsoft.com/office/drawing/2014/main" id="{FB2689CF-E237-49C5-8B2B-E5CB18A564F5}"/>
              </a:ext>
            </a:extLst>
          </p:cNvPr>
          <p:cNvSpPr/>
          <p:nvPr userDrawn="1"/>
        </p:nvSpPr>
        <p:spPr>
          <a:xfrm>
            <a:off x="4821237" y="926475"/>
            <a:ext cx="260350" cy="260350"/>
          </a:xfrm>
          <a:prstGeom prst="ellipse">
            <a:avLst/>
          </a:prstGeom>
          <a:solidFill>
            <a:srgbClr val="00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0" name="円/楕円 74">
            <a:extLst>
              <a:ext uri="{FF2B5EF4-FFF2-40B4-BE49-F238E27FC236}">
                <a16:creationId xmlns:a16="http://schemas.microsoft.com/office/drawing/2014/main" id="{15DC8590-D598-4B5A-BCA1-F891483616BF}"/>
              </a:ext>
            </a:extLst>
          </p:cNvPr>
          <p:cNvSpPr/>
          <p:nvPr userDrawn="1"/>
        </p:nvSpPr>
        <p:spPr>
          <a:xfrm>
            <a:off x="4452937" y="926475"/>
            <a:ext cx="261938" cy="260350"/>
          </a:xfrm>
          <a:prstGeom prst="ellipse">
            <a:avLst/>
          </a:prstGeom>
          <a:solidFill>
            <a:srgbClr val="0066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1" name="円/楕円 75">
            <a:extLst>
              <a:ext uri="{FF2B5EF4-FFF2-40B4-BE49-F238E27FC236}">
                <a16:creationId xmlns:a16="http://schemas.microsoft.com/office/drawing/2014/main" id="{3D2EEA3C-DBB4-4AD8-8B5C-44FCA34FAE76}"/>
              </a:ext>
            </a:extLst>
          </p:cNvPr>
          <p:cNvSpPr/>
          <p:nvPr userDrawn="1"/>
        </p:nvSpPr>
        <p:spPr>
          <a:xfrm>
            <a:off x="6838950" y="585163"/>
            <a:ext cx="261937" cy="260350"/>
          </a:xfrm>
          <a:prstGeom prst="ellipse">
            <a:avLst/>
          </a:prstGeom>
          <a:solidFill>
            <a:srgbClr val="00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2" name="円/楕円 76">
            <a:extLst>
              <a:ext uri="{FF2B5EF4-FFF2-40B4-BE49-F238E27FC236}">
                <a16:creationId xmlns:a16="http://schemas.microsoft.com/office/drawing/2014/main" id="{3F0A8E4A-106E-4C91-AE10-52484E7969F0}"/>
              </a:ext>
            </a:extLst>
          </p:cNvPr>
          <p:cNvSpPr/>
          <p:nvPr userDrawn="1"/>
        </p:nvSpPr>
        <p:spPr>
          <a:xfrm>
            <a:off x="6472237" y="585163"/>
            <a:ext cx="260350" cy="260350"/>
          </a:xfrm>
          <a:prstGeom prst="ellipse">
            <a:avLst/>
          </a:prstGeom>
          <a:solidFill>
            <a:srgbClr val="00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3" name="円/楕円 77">
            <a:extLst>
              <a:ext uri="{FF2B5EF4-FFF2-40B4-BE49-F238E27FC236}">
                <a16:creationId xmlns:a16="http://schemas.microsoft.com/office/drawing/2014/main" id="{A470301C-DEF0-4710-8808-072FEB1D743D}"/>
              </a:ext>
            </a:extLst>
          </p:cNvPr>
          <p:cNvSpPr/>
          <p:nvPr userDrawn="1"/>
        </p:nvSpPr>
        <p:spPr>
          <a:xfrm>
            <a:off x="6105525" y="585163"/>
            <a:ext cx="260350" cy="260350"/>
          </a:xfrm>
          <a:prstGeom prst="ellipse">
            <a:avLst/>
          </a:prstGeom>
          <a:solidFill>
            <a:srgbClr val="00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4" name="円/楕円 78">
            <a:extLst>
              <a:ext uri="{FF2B5EF4-FFF2-40B4-BE49-F238E27FC236}">
                <a16:creationId xmlns:a16="http://schemas.microsoft.com/office/drawing/2014/main" id="{5B48C425-29AA-4016-93A4-F40409B19FD7}"/>
              </a:ext>
            </a:extLst>
          </p:cNvPr>
          <p:cNvSpPr/>
          <p:nvPr userDrawn="1"/>
        </p:nvSpPr>
        <p:spPr>
          <a:xfrm>
            <a:off x="5737225" y="585163"/>
            <a:ext cx="261937" cy="260350"/>
          </a:xfrm>
          <a:prstGeom prst="ellipse">
            <a:avLst/>
          </a:prstGeom>
          <a:solidFill>
            <a:srgbClr val="00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5" name="円/楕円 79">
            <a:extLst>
              <a:ext uri="{FF2B5EF4-FFF2-40B4-BE49-F238E27FC236}">
                <a16:creationId xmlns:a16="http://schemas.microsoft.com/office/drawing/2014/main" id="{C8819790-F74B-46F6-BF53-6913D85E1F37}"/>
              </a:ext>
            </a:extLst>
          </p:cNvPr>
          <p:cNvSpPr/>
          <p:nvPr userDrawn="1"/>
        </p:nvSpPr>
        <p:spPr>
          <a:xfrm>
            <a:off x="5370512" y="585163"/>
            <a:ext cx="260350" cy="260350"/>
          </a:xfrm>
          <a:prstGeom prst="ellipse">
            <a:avLst/>
          </a:prstGeom>
          <a:solidFill>
            <a:srgbClr val="33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6" name="円/楕円 80">
            <a:extLst>
              <a:ext uri="{FF2B5EF4-FFF2-40B4-BE49-F238E27FC236}">
                <a16:creationId xmlns:a16="http://schemas.microsoft.com/office/drawing/2014/main" id="{13A30243-9C8C-4A97-8764-376B29522867}"/>
              </a:ext>
            </a:extLst>
          </p:cNvPr>
          <p:cNvSpPr/>
          <p:nvPr userDrawn="1"/>
        </p:nvSpPr>
        <p:spPr>
          <a:xfrm>
            <a:off x="5003800" y="585163"/>
            <a:ext cx="260350" cy="260350"/>
          </a:xfrm>
          <a:prstGeom prst="ellipse">
            <a:avLst/>
          </a:prstGeom>
          <a:solidFill>
            <a:srgbClr val="33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7" name="円/楕円 81">
            <a:extLst>
              <a:ext uri="{FF2B5EF4-FFF2-40B4-BE49-F238E27FC236}">
                <a16:creationId xmlns:a16="http://schemas.microsoft.com/office/drawing/2014/main" id="{DEEC14B4-E666-4975-8BDF-5C31724F7C2D}"/>
              </a:ext>
            </a:extLst>
          </p:cNvPr>
          <p:cNvSpPr/>
          <p:nvPr userDrawn="1"/>
        </p:nvSpPr>
        <p:spPr>
          <a:xfrm>
            <a:off x="4637087" y="585163"/>
            <a:ext cx="260350" cy="260350"/>
          </a:xfrm>
          <a:prstGeom prst="ellipse">
            <a:avLst/>
          </a:prstGeom>
          <a:solidFill>
            <a:srgbClr val="00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8" name="円/楕円 82">
            <a:extLst>
              <a:ext uri="{FF2B5EF4-FFF2-40B4-BE49-F238E27FC236}">
                <a16:creationId xmlns:a16="http://schemas.microsoft.com/office/drawing/2014/main" id="{EF07B1DB-3F73-435F-8AEB-088955D1FEA9}"/>
              </a:ext>
            </a:extLst>
          </p:cNvPr>
          <p:cNvSpPr/>
          <p:nvPr userDrawn="1"/>
        </p:nvSpPr>
        <p:spPr>
          <a:xfrm>
            <a:off x="6840537" y="4679325"/>
            <a:ext cx="260350" cy="260350"/>
          </a:xfrm>
          <a:prstGeom prst="ellipse">
            <a:avLst/>
          </a:prstGeom>
          <a:solidFill>
            <a:srgbClr val="A5002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9" name="円/楕円 83">
            <a:extLst>
              <a:ext uri="{FF2B5EF4-FFF2-40B4-BE49-F238E27FC236}">
                <a16:creationId xmlns:a16="http://schemas.microsoft.com/office/drawing/2014/main" id="{B9491AE1-6507-4374-8467-DC42193F6EF3}"/>
              </a:ext>
            </a:extLst>
          </p:cNvPr>
          <p:cNvSpPr/>
          <p:nvPr userDrawn="1"/>
        </p:nvSpPr>
        <p:spPr>
          <a:xfrm>
            <a:off x="6473825" y="4679325"/>
            <a:ext cx="260350" cy="260350"/>
          </a:xfrm>
          <a:prstGeom prst="ellipse">
            <a:avLst/>
          </a:prstGeom>
          <a:solidFill>
            <a:srgbClr val="8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0" name="円/楕円 84">
            <a:extLst>
              <a:ext uri="{FF2B5EF4-FFF2-40B4-BE49-F238E27FC236}">
                <a16:creationId xmlns:a16="http://schemas.microsoft.com/office/drawing/2014/main" id="{3B230F21-0C9F-41E0-AAE5-EF8C47E436FC}"/>
              </a:ext>
            </a:extLst>
          </p:cNvPr>
          <p:cNvSpPr/>
          <p:nvPr userDrawn="1"/>
        </p:nvSpPr>
        <p:spPr>
          <a:xfrm>
            <a:off x="6107112" y="4679325"/>
            <a:ext cx="260350" cy="260350"/>
          </a:xfrm>
          <a:prstGeom prst="ellipse">
            <a:avLst/>
          </a:prstGeom>
          <a:solidFill>
            <a:srgbClr val="99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1" name="円/楕円 85">
            <a:extLst>
              <a:ext uri="{FF2B5EF4-FFF2-40B4-BE49-F238E27FC236}">
                <a16:creationId xmlns:a16="http://schemas.microsoft.com/office/drawing/2014/main" id="{6E384F83-8659-4D7F-964B-527247042DF0}"/>
              </a:ext>
            </a:extLst>
          </p:cNvPr>
          <p:cNvSpPr/>
          <p:nvPr userDrawn="1"/>
        </p:nvSpPr>
        <p:spPr>
          <a:xfrm>
            <a:off x="5738812" y="4679325"/>
            <a:ext cx="261938" cy="260350"/>
          </a:xfrm>
          <a:prstGeom prst="ellipse">
            <a:avLst/>
          </a:prstGeom>
          <a:solidFill>
            <a:srgbClr val="99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2" name="円/楕円 86">
            <a:extLst>
              <a:ext uri="{FF2B5EF4-FFF2-40B4-BE49-F238E27FC236}">
                <a16:creationId xmlns:a16="http://schemas.microsoft.com/office/drawing/2014/main" id="{99FEA48D-B83A-4049-BEE2-13D5B3799841}"/>
              </a:ext>
            </a:extLst>
          </p:cNvPr>
          <p:cNvSpPr/>
          <p:nvPr userDrawn="1"/>
        </p:nvSpPr>
        <p:spPr>
          <a:xfrm>
            <a:off x="5372100" y="4679325"/>
            <a:ext cx="260350" cy="260350"/>
          </a:xfrm>
          <a:prstGeom prst="ellipse">
            <a:avLst/>
          </a:prstGeom>
          <a:solidFill>
            <a:srgbClr val="CC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3" name="円/楕円 87">
            <a:extLst>
              <a:ext uri="{FF2B5EF4-FFF2-40B4-BE49-F238E27FC236}">
                <a16:creationId xmlns:a16="http://schemas.microsoft.com/office/drawing/2014/main" id="{508CF4A1-522F-4895-9B89-CB71C7D6AF9C}"/>
              </a:ext>
            </a:extLst>
          </p:cNvPr>
          <p:cNvSpPr/>
          <p:nvPr userDrawn="1"/>
        </p:nvSpPr>
        <p:spPr>
          <a:xfrm>
            <a:off x="5005387" y="4679325"/>
            <a:ext cx="260350" cy="260350"/>
          </a:xfrm>
          <a:prstGeom prst="ellipse">
            <a:avLst/>
          </a:prstGeom>
          <a:solidFill>
            <a:srgbClr val="99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4" name="円/楕円 88">
            <a:extLst>
              <a:ext uri="{FF2B5EF4-FFF2-40B4-BE49-F238E27FC236}">
                <a16:creationId xmlns:a16="http://schemas.microsoft.com/office/drawing/2014/main" id="{58259E9F-A1D1-4AA4-9528-B63A66F8EF37}"/>
              </a:ext>
            </a:extLst>
          </p:cNvPr>
          <p:cNvSpPr/>
          <p:nvPr userDrawn="1"/>
        </p:nvSpPr>
        <p:spPr>
          <a:xfrm>
            <a:off x="4637087" y="4679325"/>
            <a:ext cx="261938" cy="260350"/>
          </a:xfrm>
          <a:prstGeom prst="ellipse">
            <a:avLst/>
          </a:prstGeom>
          <a:solidFill>
            <a:srgbClr val="66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5" name="円/楕円 89">
            <a:extLst>
              <a:ext uri="{FF2B5EF4-FFF2-40B4-BE49-F238E27FC236}">
                <a16:creationId xmlns:a16="http://schemas.microsoft.com/office/drawing/2014/main" id="{739EF6EC-328E-48B1-8915-D7669CA47C32}"/>
              </a:ext>
            </a:extLst>
          </p:cNvPr>
          <p:cNvSpPr/>
          <p:nvPr userDrawn="1"/>
        </p:nvSpPr>
        <p:spPr>
          <a:xfrm>
            <a:off x="7023100" y="4338013"/>
            <a:ext cx="261937" cy="260350"/>
          </a:xfrm>
          <a:prstGeom prst="ellipse">
            <a:avLst/>
          </a:prstGeom>
          <a:solidFill>
            <a:srgbClr val="99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6" name="円/楕円 90">
            <a:extLst>
              <a:ext uri="{FF2B5EF4-FFF2-40B4-BE49-F238E27FC236}">
                <a16:creationId xmlns:a16="http://schemas.microsoft.com/office/drawing/2014/main" id="{7A957411-3700-4160-A9A3-5CC0777AA9B6}"/>
              </a:ext>
            </a:extLst>
          </p:cNvPr>
          <p:cNvSpPr/>
          <p:nvPr userDrawn="1"/>
        </p:nvSpPr>
        <p:spPr>
          <a:xfrm>
            <a:off x="6656387" y="4338013"/>
            <a:ext cx="260350" cy="260350"/>
          </a:xfrm>
          <a:prstGeom prst="ellipse">
            <a:avLst/>
          </a:prstGeom>
          <a:solidFill>
            <a:srgbClr val="CC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7" name="円/楕円 91">
            <a:extLst>
              <a:ext uri="{FF2B5EF4-FFF2-40B4-BE49-F238E27FC236}">
                <a16:creationId xmlns:a16="http://schemas.microsoft.com/office/drawing/2014/main" id="{FC77E648-995E-4C16-A19D-FC617EE9D164}"/>
              </a:ext>
            </a:extLst>
          </p:cNvPr>
          <p:cNvSpPr/>
          <p:nvPr userDrawn="1"/>
        </p:nvSpPr>
        <p:spPr>
          <a:xfrm>
            <a:off x="6289675" y="4338013"/>
            <a:ext cx="260350" cy="260350"/>
          </a:xfrm>
          <a:prstGeom prst="ellipse">
            <a:avLst/>
          </a:prstGeom>
          <a:solidFill>
            <a:srgbClr val="FF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8" name="円/楕円 92">
            <a:extLst>
              <a:ext uri="{FF2B5EF4-FFF2-40B4-BE49-F238E27FC236}">
                <a16:creationId xmlns:a16="http://schemas.microsoft.com/office/drawing/2014/main" id="{369E12B6-1E2A-4492-B105-6538BBAC8B95}"/>
              </a:ext>
            </a:extLst>
          </p:cNvPr>
          <p:cNvSpPr/>
          <p:nvPr userDrawn="1"/>
        </p:nvSpPr>
        <p:spPr>
          <a:xfrm>
            <a:off x="5922962" y="4338013"/>
            <a:ext cx="260350" cy="260350"/>
          </a:xfrm>
          <a:prstGeom prst="ellipse">
            <a:avLst/>
          </a:prstGeom>
          <a:solidFill>
            <a:srgbClr val="FF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9" name="円/楕円 93">
            <a:extLst>
              <a:ext uri="{FF2B5EF4-FFF2-40B4-BE49-F238E27FC236}">
                <a16:creationId xmlns:a16="http://schemas.microsoft.com/office/drawing/2014/main" id="{08ECE323-2793-4A86-80FE-903B18554B80}"/>
              </a:ext>
            </a:extLst>
          </p:cNvPr>
          <p:cNvSpPr/>
          <p:nvPr userDrawn="1"/>
        </p:nvSpPr>
        <p:spPr>
          <a:xfrm>
            <a:off x="5554662" y="4338013"/>
            <a:ext cx="260350" cy="260350"/>
          </a:xfrm>
          <a:prstGeom prst="ellipse">
            <a:avLst/>
          </a:prstGeom>
          <a:solidFill>
            <a:srgbClr val="CC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0" name="円/楕円 94">
            <a:extLst>
              <a:ext uri="{FF2B5EF4-FFF2-40B4-BE49-F238E27FC236}">
                <a16:creationId xmlns:a16="http://schemas.microsoft.com/office/drawing/2014/main" id="{D97D2DB8-D3ED-4FEB-B062-0054F6B6B167}"/>
              </a:ext>
            </a:extLst>
          </p:cNvPr>
          <p:cNvSpPr/>
          <p:nvPr userDrawn="1"/>
        </p:nvSpPr>
        <p:spPr>
          <a:xfrm>
            <a:off x="5187950" y="4338013"/>
            <a:ext cx="260350" cy="260350"/>
          </a:xfrm>
          <a:prstGeom prst="ellipse">
            <a:avLst/>
          </a:prstGeom>
          <a:solidFill>
            <a:srgbClr val="FF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1" name="円/楕円 95">
            <a:extLst>
              <a:ext uri="{FF2B5EF4-FFF2-40B4-BE49-F238E27FC236}">
                <a16:creationId xmlns:a16="http://schemas.microsoft.com/office/drawing/2014/main" id="{C1378AF7-2BAE-4950-B8FE-928142351FA6}"/>
              </a:ext>
            </a:extLst>
          </p:cNvPr>
          <p:cNvSpPr/>
          <p:nvPr userDrawn="1"/>
        </p:nvSpPr>
        <p:spPr>
          <a:xfrm>
            <a:off x="4821237" y="4338013"/>
            <a:ext cx="260350" cy="260350"/>
          </a:xfrm>
          <a:prstGeom prst="ellipse">
            <a:avLst/>
          </a:prstGeom>
          <a:solidFill>
            <a:srgbClr val="CC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2" name="円/楕円 96">
            <a:extLst>
              <a:ext uri="{FF2B5EF4-FFF2-40B4-BE49-F238E27FC236}">
                <a16:creationId xmlns:a16="http://schemas.microsoft.com/office/drawing/2014/main" id="{60663432-E838-46E1-A084-BE0B17FB5986}"/>
              </a:ext>
            </a:extLst>
          </p:cNvPr>
          <p:cNvSpPr/>
          <p:nvPr userDrawn="1"/>
        </p:nvSpPr>
        <p:spPr>
          <a:xfrm>
            <a:off x="4452937" y="4338013"/>
            <a:ext cx="261938" cy="260350"/>
          </a:xfrm>
          <a:prstGeom prst="ellipse">
            <a:avLst/>
          </a:prstGeom>
          <a:solidFill>
            <a:srgbClr val="99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3" name="円/楕円 97">
            <a:extLst>
              <a:ext uri="{FF2B5EF4-FFF2-40B4-BE49-F238E27FC236}">
                <a16:creationId xmlns:a16="http://schemas.microsoft.com/office/drawing/2014/main" id="{34EA4ACA-5F7B-4EEC-B500-201701B15B3F}"/>
              </a:ext>
            </a:extLst>
          </p:cNvPr>
          <p:cNvSpPr/>
          <p:nvPr userDrawn="1"/>
        </p:nvSpPr>
        <p:spPr>
          <a:xfrm>
            <a:off x="7208837" y="3996700"/>
            <a:ext cx="260350" cy="260350"/>
          </a:xfrm>
          <a:prstGeom prst="ellipse">
            <a:avLst/>
          </a:prstGeom>
          <a:solidFill>
            <a:srgbClr val="66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4" name="円/楕円 98">
            <a:extLst>
              <a:ext uri="{FF2B5EF4-FFF2-40B4-BE49-F238E27FC236}">
                <a16:creationId xmlns:a16="http://schemas.microsoft.com/office/drawing/2014/main" id="{B782E223-8C69-4183-8BEF-A2CFE5F708AE}"/>
              </a:ext>
            </a:extLst>
          </p:cNvPr>
          <p:cNvSpPr/>
          <p:nvPr userDrawn="1"/>
        </p:nvSpPr>
        <p:spPr>
          <a:xfrm>
            <a:off x="6840537" y="3996700"/>
            <a:ext cx="260350" cy="260350"/>
          </a:xfrm>
          <a:prstGeom prst="ellipse">
            <a:avLst/>
          </a:prstGeom>
          <a:solidFill>
            <a:srgbClr val="CC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5" name="円/楕円 99">
            <a:extLst>
              <a:ext uri="{FF2B5EF4-FFF2-40B4-BE49-F238E27FC236}">
                <a16:creationId xmlns:a16="http://schemas.microsoft.com/office/drawing/2014/main" id="{2FDCCF6E-BEBA-4A81-8EA5-F93D42DA561B}"/>
              </a:ext>
            </a:extLst>
          </p:cNvPr>
          <p:cNvSpPr/>
          <p:nvPr userDrawn="1"/>
        </p:nvSpPr>
        <p:spPr>
          <a:xfrm>
            <a:off x="6473825" y="3996700"/>
            <a:ext cx="260350" cy="260350"/>
          </a:xfrm>
          <a:prstGeom prst="ellipse">
            <a:avLst/>
          </a:prstGeom>
          <a:solidFill>
            <a:srgbClr val="FF505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6" name="円/楕円 100">
            <a:extLst>
              <a:ext uri="{FF2B5EF4-FFF2-40B4-BE49-F238E27FC236}">
                <a16:creationId xmlns:a16="http://schemas.microsoft.com/office/drawing/2014/main" id="{A2A9AC25-1934-4781-AE05-70FF6A8B2A4C}"/>
              </a:ext>
            </a:extLst>
          </p:cNvPr>
          <p:cNvSpPr/>
          <p:nvPr userDrawn="1"/>
        </p:nvSpPr>
        <p:spPr>
          <a:xfrm>
            <a:off x="6107112" y="3996700"/>
            <a:ext cx="260350" cy="260350"/>
          </a:xfrm>
          <a:prstGeom prst="ellipse">
            <a:avLst/>
          </a:prstGeom>
          <a:solidFill>
            <a:srgbClr val="FF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7" name="円/楕円 101">
            <a:extLst>
              <a:ext uri="{FF2B5EF4-FFF2-40B4-BE49-F238E27FC236}">
                <a16:creationId xmlns:a16="http://schemas.microsoft.com/office/drawing/2014/main" id="{7A710C9E-1FE8-4D54-BC61-8CEEB9B179A1}"/>
              </a:ext>
            </a:extLst>
          </p:cNvPr>
          <p:cNvSpPr/>
          <p:nvPr userDrawn="1"/>
        </p:nvSpPr>
        <p:spPr>
          <a:xfrm>
            <a:off x="5738812" y="3996700"/>
            <a:ext cx="261938" cy="260350"/>
          </a:xfrm>
          <a:prstGeom prst="ellipse">
            <a:avLst/>
          </a:prstGeom>
          <a:solidFill>
            <a:srgbClr val="FF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8" name="円/楕円 102">
            <a:extLst>
              <a:ext uri="{FF2B5EF4-FFF2-40B4-BE49-F238E27FC236}">
                <a16:creationId xmlns:a16="http://schemas.microsoft.com/office/drawing/2014/main" id="{1D5B9CEC-EBB2-40C7-8822-DA34B34F0E54}"/>
              </a:ext>
            </a:extLst>
          </p:cNvPr>
          <p:cNvSpPr/>
          <p:nvPr userDrawn="1"/>
        </p:nvSpPr>
        <p:spPr>
          <a:xfrm>
            <a:off x="5372100" y="3996700"/>
            <a:ext cx="260350" cy="260350"/>
          </a:xfrm>
          <a:prstGeom prst="ellipse">
            <a:avLst/>
          </a:prstGeom>
          <a:solidFill>
            <a:srgbClr val="FF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9" name="円/楕円 103">
            <a:extLst>
              <a:ext uri="{FF2B5EF4-FFF2-40B4-BE49-F238E27FC236}">
                <a16:creationId xmlns:a16="http://schemas.microsoft.com/office/drawing/2014/main" id="{C473A8E0-2154-4ED5-97CA-39BE87A828A6}"/>
              </a:ext>
            </a:extLst>
          </p:cNvPr>
          <p:cNvSpPr/>
          <p:nvPr userDrawn="1"/>
        </p:nvSpPr>
        <p:spPr>
          <a:xfrm>
            <a:off x="5005387" y="3996700"/>
            <a:ext cx="260350" cy="260350"/>
          </a:xfrm>
          <a:prstGeom prst="ellipse">
            <a:avLst/>
          </a:prstGeom>
          <a:solidFill>
            <a:srgbClr val="FF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0" name="円/楕円 104">
            <a:extLst>
              <a:ext uri="{FF2B5EF4-FFF2-40B4-BE49-F238E27FC236}">
                <a16:creationId xmlns:a16="http://schemas.microsoft.com/office/drawing/2014/main" id="{9BA73309-66DC-48C9-990F-76B0D100927C}"/>
              </a:ext>
            </a:extLst>
          </p:cNvPr>
          <p:cNvSpPr/>
          <p:nvPr userDrawn="1"/>
        </p:nvSpPr>
        <p:spPr>
          <a:xfrm>
            <a:off x="4637087" y="3996700"/>
            <a:ext cx="261938" cy="260350"/>
          </a:xfrm>
          <a:prstGeom prst="ellipse">
            <a:avLst/>
          </a:prstGeom>
          <a:solidFill>
            <a:srgbClr val="CC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1" name="円/楕円 105">
            <a:extLst>
              <a:ext uri="{FF2B5EF4-FFF2-40B4-BE49-F238E27FC236}">
                <a16:creationId xmlns:a16="http://schemas.microsoft.com/office/drawing/2014/main" id="{7399BA15-AAD0-455A-8068-BA759CEAAB98}"/>
              </a:ext>
            </a:extLst>
          </p:cNvPr>
          <p:cNvSpPr/>
          <p:nvPr userDrawn="1"/>
        </p:nvSpPr>
        <p:spPr>
          <a:xfrm>
            <a:off x="4270375" y="3996700"/>
            <a:ext cx="260350" cy="260350"/>
          </a:xfrm>
          <a:prstGeom prst="ellipse">
            <a:avLst/>
          </a:prstGeom>
          <a:solidFill>
            <a:srgbClr val="8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2" name="円/楕円 106">
            <a:extLst>
              <a:ext uri="{FF2B5EF4-FFF2-40B4-BE49-F238E27FC236}">
                <a16:creationId xmlns:a16="http://schemas.microsoft.com/office/drawing/2014/main" id="{0A1BFCC0-A53B-43CC-83AF-6B739BE515A7}"/>
              </a:ext>
            </a:extLst>
          </p:cNvPr>
          <p:cNvSpPr/>
          <p:nvPr userDrawn="1"/>
        </p:nvSpPr>
        <p:spPr>
          <a:xfrm>
            <a:off x="7391400" y="3655388"/>
            <a:ext cx="260350" cy="260350"/>
          </a:xfrm>
          <a:prstGeom prst="ellipse">
            <a:avLst/>
          </a:prstGeom>
          <a:solidFill>
            <a:srgbClr val="99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3" name="円/楕円 107">
            <a:extLst>
              <a:ext uri="{FF2B5EF4-FFF2-40B4-BE49-F238E27FC236}">
                <a16:creationId xmlns:a16="http://schemas.microsoft.com/office/drawing/2014/main" id="{AF65F9F9-D3E5-4C39-9196-E0ADBB56E8B6}"/>
              </a:ext>
            </a:extLst>
          </p:cNvPr>
          <p:cNvSpPr/>
          <p:nvPr userDrawn="1"/>
        </p:nvSpPr>
        <p:spPr>
          <a:xfrm>
            <a:off x="7023100" y="3655388"/>
            <a:ext cx="261937" cy="260350"/>
          </a:xfrm>
          <a:prstGeom prst="ellipse">
            <a:avLst/>
          </a:prstGeom>
          <a:solidFill>
            <a:srgbClr val="D6009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4" name="円/楕円 108">
            <a:extLst>
              <a:ext uri="{FF2B5EF4-FFF2-40B4-BE49-F238E27FC236}">
                <a16:creationId xmlns:a16="http://schemas.microsoft.com/office/drawing/2014/main" id="{5EACAECD-21CE-4F33-98F6-8745C8FC95EB}"/>
              </a:ext>
            </a:extLst>
          </p:cNvPr>
          <p:cNvSpPr/>
          <p:nvPr userDrawn="1"/>
        </p:nvSpPr>
        <p:spPr>
          <a:xfrm>
            <a:off x="6656387" y="3655388"/>
            <a:ext cx="260350" cy="260350"/>
          </a:xfrm>
          <a:prstGeom prst="ellipse">
            <a:avLst/>
          </a:prstGeom>
          <a:solidFill>
            <a:srgbClr val="FF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5" name="円/楕円 109">
            <a:extLst>
              <a:ext uri="{FF2B5EF4-FFF2-40B4-BE49-F238E27FC236}">
                <a16:creationId xmlns:a16="http://schemas.microsoft.com/office/drawing/2014/main" id="{7315735F-C9C0-4F01-B84B-B855685E8E89}"/>
              </a:ext>
            </a:extLst>
          </p:cNvPr>
          <p:cNvSpPr/>
          <p:nvPr userDrawn="1"/>
        </p:nvSpPr>
        <p:spPr>
          <a:xfrm>
            <a:off x="6289675" y="3655388"/>
            <a:ext cx="260350" cy="260350"/>
          </a:xfrm>
          <a:prstGeom prst="ellipse">
            <a:avLst/>
          </a:prstGeom>
          <a:solidFill>
            <a:srgbClr val="FF7C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6" name="円/楕円 110">
            <a:extLst>
              <a:ext uri="{FF2B5EF4-FFF2-40B4-BE49-F238E27FC236}">
                <a16:creationId xmlns:a16="http://schemas.microsoft.com/office/drawing/2014/main" id="{16B4E968-0B34-4047-974F-21E11F05C6C4}"/>
              </a:ext>
            </a:extLst>
          </p:cNvPr>
          <p:cNvSpPr/>
          <p:nvPr userDrawn="1"/>
        </p:nvSpPr>
        <p:spPr>
          <a:xfrm>
            <a:off x="5922962" y="3655388"/>
            <a:ext cx="260350" cy="260350"/>
          </a:xfrm>
          <a:prstGeom prst="ellipse">
            <a:avLst/>
          </a:prstGeom>
          <a:solidFill>
            <a:srgbClr val="FF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7" name="円/楕円 111">
            <a:extLst>
              <a:ext uri="{FF2B5EF4-FFF2-40B4-BE49-F238E27FC236}">
                <a16:creationId xmlns:a16="http://schemas.microsoft.com/office/drawing/2014/main" id="{0BBEC98E-B8C8-4083-A4F6-229215399928}"/>
              </a:ext>
            </a:extLst>
          </p:cNvPr>
          <p:cNvSpPr/>
          <p:nvPr userDrawn="1"/>
        </p:nvSpPr>
        <p:spPr>
          <a:xfrm>
            <a:off x="5554662" y="3655388"/>
            <a:ext cx="260350" cy="260350"/>
          </a:xfrm>
          <a:prstGeom prst="ellipse">
            <a:avLst/>
          </a:prstGeom>
          <a:solidFill>
            <a:srgbClr val="FF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8" name="円/楕円 112">
            <a:extLst>
              <a:ext uri="{FF2B5EF4-FFF2-40B4-BE49-F238E27FC236}">
                <a16:creationId xmlns:a16="http://schemas.microsoft.com/office/drawing/2014/main" id="{BD175C69-D154-4893-AC9D-38512312D5A6}"/>
              </a:ext>
            </a:extLst>
          </p:cNvPr>
          <p:cNvSpPr/>
          <p:nvPr userDrawn="1"/>
        </p:nvSpPr>
        <p:spPr>
          <a:xfrm>
            <a:off x="5187950" y="3655388"/>
            <a:ext cx="260350" cy="260350"/>
          </a:xfrm>
          <a:prstGeom prst="ellipse">
            <a:avLst/>
          </a:prstGeom>
          <a:solidFill>
            <a:srgbClr val="FF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9" name="円/楕円 113">
            <a:extLst>
              <a:ext uri="{FF2B5EF4-FFF2-40B4-BE49-F238E27FC236}">
                <a16:creationId xmlns:a16="http://schemas.microsoft.com/office/drawing/2014/main" id="{5E37ADC2-FC66-4751-9EF3-0C279456C9CE}"/>
              </a:ext>
            </a:extLst>
          </p:cNvPr>
          <p:cNvSpPr/>
          <p:nvPr userDrawn="1"/>
        </p:nvSpPr>
        <p:spPr>
          <a:xfrm>
            <a:off x="4821237" y="3655388"/>
            <a:ext cx="260350" cy="260350"/>
          </a:xfrm>
          <a:prstGeom prst="ellipse">
            <a:avLst/>
          </a:prstGeom>
          <a:solidFill>
            <a:srgbClr val="CC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0" name="円/楕円 114">
            <a:extLst>
              <a:ext uri="{FF2B5EF4-FFF2-40B4-BE49-F238E27FC236}">
                <a16:creationId xmlns:a16="http://schemas.microsoft.com/office/drawing/2014/main" id="{204C992E-DA2D-4D29-B72B-49A7BE071F0E}"/>
              </a:ext>
            </a:extLst>
          </p:cNvPr>
          <p:cNvSpPr/>
          <p:nvPr userDrawn="1"/>
        </p:nvSpPr>
        <p:spPr>
          <a:xfrm>
            <a:off x="4452937" y="3655388"/>
            <a:ext cx="261938" cy="260350"/>
          </a:xfrm>
          <a:prstGeom prst="ellipse">
            <a:avLst/>
          </a:prstGeom>
          <a:solidFill>
            <a:srgbClr val="99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1" name="円/楕円 115">
            <a:extLst>
              <a:ext uri="{FF2B5EF4-FFF2-40B4-BE49-F238E27FC236}">
                <a16:creationId xmlns:a16="http://schemas.microsoft.com/office/drawing/2014/main" id="{70A37B67-7849-43D3-AD7D-60F79F853FE9}"/>
              </a:ext>
            </a:extLst>
          </p:cNvPr>
          <p:cNvSpPr/>
          <p:nvPr userDrawn="1"/>
        </p:nvSpPr>
        <p:spPr>
          <a:xfrm>
            <a:off x="4086225" y="3655388"/>
            <a:ext cx="260350" cy="260350"/>
          </a:xfrm>
          <a:prstGeom prst="ellipse">
            <a:avLst/>
          </a:prstGeom>
          <a:solidFill>
            <a:srgbClr val="66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2" name="円/楕円 116">
            <a:extLst>
              <a:ext uri="{FF2B5EF4-FFF2-40B4-BE49-F238E27FC236}">
                <a16:creationId xmlns:a16="http://schemas.microsoft.com/office/drawing/2014/main" id="{C5A1F7D2-5A82-4478-9202-E46C7E5659EB}"/>
              </a:ext>
            </a:extLst>
          </p:cNvPr>
          <p:cNvSpPr/>
          <p:nvPr userDrawn="1"/>
        </p:nvSpPr>
        <p:spPr>
          <a:xfrm>
            <a:off x="7575550" y="3314075"/>
            <a:ext cx="260350" cy="260350"/>
          </a:xfrm>
          <a:prstGeom prst="ellipse">
            <a:avLst/>
          </a:prstGeom>
          <a:solidFill>
            <a:srgbClr val="99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3" name="円/楕円 117">
            <a:extLst>
              <a:ext uri="{FF2B5EF4-FFF2-40B4-BE49-F238E27FC236}">
                <a16:creationId xmlns:a16="http://schemas.microsoft.com/office/drawing/2014/main" id="{51756CF5-9427-4729-B861-74569D14CAC7}"/>
              </a:ext>
            </a:extLst>
          </p:cNvPr>
          <p:cNvSpPr/>
          <p:nvPr userDrawn="1"/>
        </p:nvSpPr>
        <p:spPr>
          <a:xfrm>
            <a:off x="7208837" y="3314075"/>
            <a:ext cx="260350" cy="260350"/>
          </a:xfrm>
          <a:prstGeom prst="ellipse">
            <a:avLst/>
          </a:prstGeom>
          <a:solidFill>
            <a:srgbClr val="CC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4" name="円/楕円 118">
            <a:extLst>
              <a:ext uri="{FF2B5EF4-FFF2-40B4-BE49-F238E27FC236}">
                <a16:creationId xmlns:a16="http://schemas.microsoft.com/office/drawing/2014/main" id="{44E841A6-1BAF-4732-ABA6-4F58CB46FD1E}"/>
              </a:ext>
            </a:extLst>
          </p:cNvPr>
          <p:cNvSpPr/>
          <p:nvPr userDrawn="1"/>
        </p:nvSpPr>
        <p:spPr>
          <a:xfrm>
            <a:off x="6840537" y="3314075"/>
            <a:ext cx="260350" cy="260350"/>
          </a:xfrm>
          <a:prstGeom prst="ellipse">
            <a:avLst/>
          </a:prstGeom>
          <a:solidFill>
            <a:srgbClr val="FF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5" name="円/楕円 119">
            <a:extLst>
              <a:ext uri="{FF2B5EF4-FFF2-40B4-BE49-F238E27FC236}">
                <a16:creationId xmlns:a16="http://schemas.microsoft.com/office/drawing/2014/main" id="{8D47B09F-9492-4615-9A46-3A947F46FD34}"/>
              </a:ext>
            </a:extLst>
          </p:cNvPr>
          <p:cNvSpPr/>
          <p:nvPr userDrawn="1"/>
        </p:nvSpPr>
        <p:spPr>
          <a:xfrm>
            <a:off x="6473825" y="3314075"/>
            <a:ext cx="260350" cy="260350"/>
          </a:xfrm>
          <a:prstGeom prst="ellipse">
            <a:avLst/>
          </a:prstGeom>
          <a:solidFill>
            <a:srgbClr val="FF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6" name="円/楕円 120">
            <a:extLst>
              <a:ext uri="{FF2B5EF4-FFF2-40B4-BE49-F238E27FC236}">
                <a16:creationId xmlns:a16="http://schemas.microsoft.com/office/drawing/2014/main" id="{E7D38692-1986-4847-BC74-3FE1759A29F7}"/>
              </a:ext>
            </a:extLst>
          </p:cNvPr>
          <p:cNvSpPr/>
          <p:nvPr userDrawn="1"/>
        </p:nvSpPr>
        <p:spPr>
          <a:xfrm>
            <a:off x="6107112" y="3314075"/>
            <a:ext cx="260350" cy="260350"/>
          </a:xfrm>
          <a:prstGeom prst="ellipse">
            <a:avLst/>
          </a:prstGeom>
          <a:solidFill>
            <a:srgbClr val="FF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7" name="円/楕円 121">
            <a:extLst>
              <a:ext uri="{FF2B5EF4-FFF2-40B4-BE49-F238E27FC236}">
                <a16:creationId xmlns:a16="http://schemas.microsoft.com/office/drawing/2014/main" id="{1288A193-A1B1-4380-A2F2-9ED9380F89A6}"/>
              </a:ext>
            </a:extLst>
          </p:cNvPr>
          <p:cNvSpPr/>
          <p:nvPr userDrawn="1"/>
        </p:nvSpPr>
        <p:spPr>
          <a:xfrm>
            <a:off x="5738812" y="3314075"/>
            <a:ext cx="261938" cy="260350"/>
          </a:xfrm>
          <a:prstGeom prst="ellipse">
            <a:avLst/>
          </a:prstGeom>
          <a:solidFill>
            <a:srgbClr val="FF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8" name="円/楕円 122">
            <a:extLst>
              <a:ext uri="{FF2B5EF4-FFF2-40B4-BE49-F238E27FC236}">
                <a16:creationId xmlns:a16="http://schemas.microsoft.com/office/drawing/2014/main" id="{F5577929-3759-4AC0-95AC-086BAAEFCCC0}"/>
              </a:ext>
            </a:extLst>
          </p:cNvPr>
          <p:cNvSpPr/>
          <p:nvPr userDrawn="1"/>
        </p:nvSpPr>
        <p:spPr>
          <a:xfrm>
            <a:off x="5372100" y="3314075"/>
            <a:ext cx="260350" cy="260350"/>
          </a:xfrm>
          <a:prstGeom prst="ellipse">
            <a:avLst/>
          </a:prstGeom>
          <a:solidFill>
            <a:srgbClr val="FF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9" name="円/楕円 123">
            <a:extLst>
              <a:ext uri="{FF2B5EF4-FFF2-40B4-BE49-F238E27FC236}">
                <a16:creationId xmlns:a16="http://schemas.microsoft.com/office/drawing/2014/main" id="{2786C85F-B02B-4E24-B78B-D55E4987E4D4}"/>
              </a:ext>
            </a:extLst>
          </p:cNvPr>
          <p:cNvSpPr/>
          <p:nvPr userDrawn="1"/>
        </p:nvSpPr>
        <p:spPr>
          <a:xfrm>
            <a:off x="5005387" y="3314075"/>
            <a:ext cx="260350" cy="260350"/>
          </a:xfrm>
          <a:prstGeom prst="ellipse">
            <a:avLst/>
          </a:prstGeom>
          <a:solidFill>
            <a:srgbClr val="CC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0" name="円/楕円 124">
            <a:extLst>
              <a:ext uri="{FF2B5EF4-FFF2-40B4-BE49-F238E27FC236}">
                <a16:creationId xmlns:a16="http://schemas.microsoft.com/office/drawing/2014/main" id="{F46FA1CE-BECC-40B9-A263-44684E3CEF98}"/>
              </a:ext>
            </a:extLst>
          </p:cNvPr>
          <p:cNvSpPr/>
          <p:nvPr userDrawn="1"/>
        </p:nvSpPr>
        <p:spPr>
          <a:xfrm>
            <a:off x="4637087" y="3314075"/>
            <a:ext cx="261938" cy="260350"/>
          </a:xfrm>
          <a:prstGeom prst="ellipse">
            <a:avLst/>
          </a:prstGeom>
          <a:solidFill>
            <a:srgbClr val="99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1" name="円/楕円 125">
            <a:extLst>
              <a:ext uri="{FF2B5EF4-FFF2-40B4-BE49-F238E27FC236}">
                <a16:creationId xmlns:a16="http://schemas.microsoft.com/office/drawing/2014/main" id="{9B61206F-12E8-49F7-8DFC-F5302CFD66AB}"/>
              </a:ext>
            </a:extLst>
          </p:cNvPr>
          <p:cNvSpPr/>
          <p:nvPr userDrawn="1"/>
        </p:nvSpPr>
        <p:spPr>
          <a:xfrm>
            <a:off x="4270375" y="3314075"/>
            <a:ext cx="260350" cy="260350"/>
          </a:xfrm>
          <a:prstGeom prst="ellipse">
            <a:avLst/>
          </a:prstGeom>
          <a:solidFill>
            <a:srgbClr val="66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2" name="円/楕円 126">
            <a:extLst>
              <a:ext uri="{FF2B5EF4-FFF2-40B4-BE49-F238E27FC236}">
                <a16:creationId xmlns:a16="http://schemas.microsoft.com/office/drawing/2014/main" id="{9D8DE350-8FF2-4731-B3F5-0FB2B6A009F6}"/>
              </a:ext>
            </a:extLst>
          </p:cNvPr>
          <p:cNvSpPr/>
          <p:nvPr userDrawn="1"/>
        </p:nvSpPr>
        <p:spPr>
          <a:xfrm>
            <a:off x="3903662" y="3314075"/>
            <a:ext cx="260350" cy="260350"/>
          </a:xfrm>
          <a:prstGeom prst="ellipse">
            <a:avLst/>
          </a:prstGeom>
          <a:solidFill>
            <a:srgbClr val="33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3" name="円/楕円 127">
            <a:extLst>
              <a:ext uri="{FF2B5EF4-FFF2-40B4-BE49-F238E27FC236}">
                <a16:creationId xmlns:a16="http://schemas.microsoft.com/office/drawing/2014/main" id="{FB53C5FD-F11B-42EF-8E11-6A84EA930F18}"/>
              </a:ext>
            </a:extLst>
          </p:cNvPr>
          <p:cNvSpPr/>
          <p:nvPr userDrawn="1"/>
        </p:nvSpPr>
        <p:spPr>
          <a:xfrm>
            <a:off x="3719512" y="2972763"/>
            <a:ext cx="260350" cy="261937"/>
          </a:xfrm>
          <a:prstGeom prst="ellipse">
            <a:avLst/>
          </a:prstGeom>
          <a:solidFill>
            <a:srgbClr val="33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4" name="円/楕円 128">
            <a:extLst>
              <a:ext uri="{FF2B5EF4-FFF2-40B4-BE49-F238E27FC236}">
                <a16:creationId xmlns:a16="http://schemas.microsoft.com/office/drawing/2014/main" id="{D629A822-83C7-47D6-9B3D-E8B8EDF9B61D}"/>
              </a:ext>
            </a:extLst>
          </p:cNvPr>
          <p:cNvSpPr/>
          <p:nvPr userDrawn="1"/>
        </p:nvSpPr>
        <p:spPr>
          <a:xfrm>
            <a:off x="7758112" y="2972763"/>
            <a:ext cx="260350" cy="261937"/>
          </a:xfrm>
          <a:prstGeom prst="ellipse">
            <a:avLst/>
          </a:prstGeom>
          <a:solidFill>
            <a:srgbClr val="800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5" name="円/楕円 129">
            <a:extLst>
              <a:ext uri="{FF2B5EF4-FFF2-40B4-BE49-F238E27FC236}">
                <a16:creationId xmlns:a16="http://schemas.microsoft.com/office/drawing/2014/main" id="{6EBC76A4-4F2C-4B8E-908C-FC36DAFCE273}"/>
              </a:ext>
            </a:extLst>
          </p:cNvPr>
          <p:cNvSpPr/>
          <p:nvPr userDrawn="1"/>
        </p:nvSpPr>
        <p:spPr>
          <a:xfrm>
            <a:off x="7391400" y="2972763"/>
            <a:ext cx="260350" cy="261937"/>
          </a:xfrm>
          <a:prstGeom prst="ellipse">
            <a:avLst/>
          </a:prstGeom>
          <a:solidFill>
            <a:srgbClr val="CC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6" name="円/楕円 130">
            <a:extLst>
              <a:ext uri="{FF2B5EF4-FFF2-40B4-BE49-F238E27FC236}">
                <a16:creationId xmlns:a16="http://schemas.microsoft.com/office/drawing/2014/main" id="{9CCDB723-9682-4E2D-B97A-919536585AED}"/>
              </a:ext>
            </a:extLst>
          </p:cNvPr>
          <p:cNvSpPr/>
          <p:nvPr userDrawn="1"/>
        </p:nvSpPr>
        <p:spPr>
          <a:xfrm>
            <a:off x="7023100" y="2972763"/>
            <a:ext cx="261937" cy="261937"/>
          </a:xfrm>
          <a:prstGeom prst="ellipse">
            <a:avLst/>
          </a:prstGeom>
          <a:solidFill>
            <a:srgbClr val="FF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7" name="円/楕円 131">
            <a:extLst>
              <a:ext uri="{FF2B5EF4-FFF2-40B4-BE49-F238E27FC236}">
                <a16:creationId xmlns:a16="http://schemas.microsoft.com/office/drawing/2014/main" id="{4FFCD2F4-530C-4BF2-B4CA-75182F0A6F3E}"/>
              </a:ext>
            </a:extLst>
          </p:cNvPr>
          <p:cNvSpPr/>
          <p:nvPr userDrawn="1"/>
        </p:nvSpPr>
        <p:spPr>
          <a:xfrm>
            <a:off x="6656387" y="2972763"/>
            <a:ext cx="260350" cy="261937"/>
          </a:xfrm>
          <a:prstGeom prst="ellipse">
            <a:avLst/>
          </a:prstGeom>
          <a:solidFill>
            <a:srgbClr val="FF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8" name="円/楕円 132">
            <a:extLst>
              <a:ext uri="{FF2B5EF4-FFF2-40B4-BE49-F238E27FC236}">
                <a16:creationId xmlns:a16="http://schemas.microsoft.com/office/drawing/2014/main" id="{E6594723-65DD-4C74-99AC-3EC2CBF9E52D}"/>
              </a:ext>
            </a:extLst>
          </p:cNvPr>
          <p:cNvSpPr/>
          <p:nvPr userDrawn="1"/>
        </p:nvSpPr>
        <p:spPr>
          <a:xfrm>
            <a:off x="6289675" y="2972763"/>
            <a:ext cx="260350" cy="261937"/>
          </a:xfrm>
          <a:prstGeom prst="ellipse">
            <a:avLst/>
          </a:prstGeom>
          <a:solidFill>
            <a:srgbClr val="FF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9" name="円/楕円 133">
            <a:extLst>
              <a:ext uri="{FF2B5EF4-FFF2-40B4-BE49-F238E27FC236}">
                <a16:creationId xmlns:a16="http://schemas.microsoft.com/office/drawing/2014/main" id="{784DF5E5-5A1E-4E8C-B76A-FCA87DDB50EE}"/>
              </a:ext>
            </a:extLst>
          </p:cNvPr>
          <p:cNvSpPr/>
          <p:nvPr userDrawn="1"/>
        </p:nvSpPr>
        <p:spPr>
          <a:xfrm>
            <a:off x="5922962" y="2972763"/>
            <a:ext cx="260350" cy="261937"/>
          </a:xfrm>
          <a:prstGeom prst="ellipse">
            <a:avLst/>
          </a:prstGeom>
          <a:solidFill>
            <a:srgbClr val="FF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0" name="円/楕円 134">
            <a:extLst>
              <a:ext uri="{FF2B5EF4-FFF2-40B4-BE49-F238E27FC236}">
                <a16:creationId xmlns:a16="http://schemas.microsoft.com/office/drawing/2014/main" id="{A8B5E8C4-EF64-4457-BA31-E28E704845CD}"/>
              </a:ext>
            </a:extLst>
          </p:cNvPr>
          <p:cNvSpPr/>
          <p:nvPr userDrawn="1"/>
        </p:nvSpPr>
        <p:spPr>
          <a:xfrm>
            <a:off x="5554662" y="2972763"/>
            <a:ext cx="260350" cy="261937"/>
          </a:xfrm>
          <a:prstGeom prst="ellipse">
            <a:avLst/>
          </a:prstGeom>
          <a:solidFill>
            <a:srgbClr val="FF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1" name="円/楕円 135">
            <a:extLst>
              <a:ext uri="{FF2B5EF4-FFF2-40B4-BE49-F238E27FC236}">
                <a16:creationId xmlns:a16="http://schemas.microsoft.com/office/drawing/2014/main" id="{DC7356B1-7C7F-41EA-886A-6C3B24431D6C}"/>
              </a:ext>
            </a:extLst>
          </p:cNvPr>
          <p:cNvSpPr/>
          <p:nvPr userDrawn="1"/>
        </p:nvSpPr>
        <p:spPr>
          <a:xfrm>
            <a:off x="5187950" y="2972763"/>
            <a:ext cx="260350" cy="261937"/>
          </a:xfrm>
          <a:prstGeom prst="ellipse">
            <a:avLst/>
          </a:prstGeom>
          <a:solidFill>
            <a:srgbClr val="CC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2" name="円/楕円 136">
            <a:extLst>
              <a:ext uri="{FF2B5EF4-FFF2-40B4-BE49-F238E27FC236}">
                <a16:creationId xmlns:a16="http://schemas.microsoft.com/office/drawing/2014/main" id="{C7745CA8-D46C-41C4-9A0D-CC11A3E01CC9}"/>
              </a:ext>
            </a:extLst>
          </p:cNvPr>
          <p:cNvSpPr/>
          <p:nvPr userDrawn="1"/>
        </p:nvSpPr>
        <p:spPr>
          <a:xfrm>
            <a:off x="4821237" y="2972763"/>
            <a:ext cx="260350" cy="261937"/>
          </a:xfrm>
          <a:prstGeom prst="ellipse">
            <a:avLst/>
          </a:prstGeom>
          <a:solidFill>
            <a:srgbClr val="99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3" name="円/楕円 137">
            <a:extLst>
              <a:ext uri="{FF2B5EF4-FFF2-40B4-BE49-F238E27FC236}">
                <a16:creationId xmlns:a16="http://schemas.microsoft.com/office/drawing/2014/main" id="{857A0651-D822-4E69-ABB1-5A1F9DB9F5D1}"/>
              </a:ext>
            </a:extLst>
          </p:cNvPr>
          <p:cNvSpPr/>
          <p:nvPr userDrawn="1"/>
        </p:nvSpPr>
        <p:spPr>
          <a:xfrm>
            <a:off x="4452937" y="2972763"/>
            <a:ext cx="261938" cy="261937"/>
          </a:xfrm>
          <a:prstGeom prst="ellipse">
            <a:avLst/>
          </a:prstGeom>
          <a:solidFill>
            <a:srgbClr val="66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4" name="円/楕円 138">
            <a:extLst>
              <a:ext uri="{FF2B5EF4-FFF2-40B4-BE49-F238E27FC236}">
                <a16:creationId xmlns:a16="http://schemas.microsoft.com/office/drawing/2014/main" id="{305AF2A9-8521-4A13-B6E1-657E6BBD64D2}"/>
              </a:ext>
            </a:extLst>
          </p:cNvPr>
          <p:cNvSpPr/>
          <p:nvPr userDrawn="1"/>
        </p:nvSpPr>
        <p:spPr>
          <a:xfrm>
            <a:off x="4086225" y="2972763"/>
            <a:ext cx="260350" cy="261937"/>
          </a:xfrm>
          <a:prstGeom prst="ellipse">
            <a:avLst/>
          </a:prstGeom>
          <a:solidFill>
            <a:srgbClr val="00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5" name="円/楕円 139">
            <a:extLst>
              <a:ext uri="{FF2B5EF4-FFF2-40B4-BE49-F238E27FC236}">
                <a16:creationId xmlns:a16="http://schemas.microsoft.com/office/drawing/2014/main" id="{0DFDE8DB-AFCD-4C36-A131-D0C0AE8EDC9E}"/>
              </a:ext>
            </a:extLst>
          </p:cNvPr>
          <p:cNvSpPr/>
          <p:nvPr userDrawn="1"/>
        </p:nvSpPr>
        <p:spPr>
          <a:xfrm>
            <a:off x="6851650" y="5715963"/>
            <a:ext cx="260350" cy="261937"/>
          </a:xfrm>
          <a:prstGeom prst="ellipse">
            <a:avLst/>
          </a:prstGeom>
          <a:solidFill>
            <a:srgbClr val="11111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6" name="円/楕円 140">
            <a:extLst>
              <a:ext uri="{FF2B5EF4-FFF2-40B4-BE49-F238E27FC236}">
                <a16:creationId xmlns:a16="http://schemas.microsoft.com/office/drawing/2014/main" id="{6E3B48AF-E88E-49F7-B328-0BF242EFB15F}"/>
              </a:ext>
            </a:extLst>
          </p:cNvPr>
          <p:cNvSpPr/>
          <p:nvPr userDrawn="1"/>
        </p:nvSpPr>
        <p:spPr>
          <a:xfrm>
            <a:off x="6483350" y="5715963"/>
            <a:ext cx="261937" cy="261937"/>
          </a:xfrm>
          <a:prstGeom prst="ellipse">
            <a:avLst/>
          </a:prstGeom>
          <a:solidFill>
            <a:srgbClr val="29292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7" name="円/楕円 141">
            <a:extLst>
              <a:ext uri="{FF2B5EF4-FFF2-40B4-BE49-F238E27FC236}">
                <a16:creationId xmlns:a16="http://schemas.microsoft.com/office/drawing/2014/main" id="{74BECE6D-3C0A-4644-96E8-48FA2D94D672}"/>
              </a:ext>
            </a:extLst>
          </p:cNvPr>
          <p:cNvSpPr/>
          <p:nvPr userDrawn="1"/>
        </p:nvSpPr>
        <p:spPr>
          <a:xfrm>
            <a:off x="6116637" y="5715963"/>
            <a:ext cx="260350" cy="261937"/>
          </a:xfrm>
          <a:prstGeom prst="ellipse">
            <a:avLst/>
          </a:prstGeom>
          <a:solidFill>
            <a:srgbClr val="4D4D4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8" name="円/楕円 142">
            <a:extLst>
              <a:ext uri="{FF2B5EF4-FFF2-40B4-BE49-F238E27FC236}">
                <a16:creationId xmlns:a16="http://schemas.microsoft.com/office/drawing/2014/main" id="{150E5264-F596-4039-A656-FF9F394F7793}"/>
              </a:ext>
            </a:extLst>
          </p:cNvPr>
          <p:cNvSpPr/>
          <p:nvPr userDrawn="1"/>
        </p:nvSpPr>
        <p:spPr>
          <a:xfrm>
            <a:off x="5749925" y="5715963"/>
            <a:ext cx="260350" cy="261937"/>
          </a:xfrm>
          <a:prstGeom prst="ellipse">
            <a:avLst/>
          </a:prstGeom>
          <a:solidFill>
            <a:srgbClr val="777777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9" name="円/楕円 143">
            <a:extLst>
              <a:ext uri="{FF2B5EF4-FFF2-40B4-BE49-F238E27FC236}">
                <a16:creationId xmlns:a16="http://schemas.microsoft.com/office/drawing/2014/main" id="{327A6EAA-E978-46A6-A01C-87B5665B0419}"/>
              </a:ext>
            </a:extLst>
          </p:cNvPr>
          <p:cNvSpPr/>
          <p:nvPr userDrawn="1"/>
        </p:nvSpPr>
        <p:spPr>
          <a:xfrm>
            <a:off x="5381625" y="5715963"/>
            <a:ext cx="261937" cy="261937"/>
          </a:xfrm>
          <a:prstGeom prst="ellipse">
            <a:avLst/>
          </a:prstGeom>
          <a:solidFill>
            <a:srgbClr val="96969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0" name="円/楕円 144">
            <a:extLst>
              <a:ext uri="{FF2B5EF4-FFF2-40B4-BE49-F238E27FC236}">
                <a16:creationId xmlns:a16="http://schemas.microsoft.com/office/drawing/2014/main" id="{C96596D4-B072-4B31-958D-F173E4B7908D}"/>
              </a:ext>
            </a:extLst>
          </p:cNvPr>
          <p:cNvSpPr/>
          <p:nvPr userDrawn="1"/>
        </p:nvSpPr>
        <p:spPr>
          <a:xfrm>
            <a:off x="5014912" y="5715963"/>
            <a:ext cx="260350" cy="261937"/>
          </a:xfrm>
          <a:prstGeom prst="ellipse">
            <a:avLst/>
          </a:prstGeom>
          <a:solidFill>
            <a:srgbClr val="C0C0C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1" name="円/楕円 145">
            <a:extLst>
              <a:ext uri="{FF2B5EF4-FFF2-40B4-BE49-F238E27FC236}">
                <a16:creationId xmlns:a16="http://schemas.microsoft.com/office/drawing/2014/main" id="{774031E4-4AAE-4B17-BCDA-FC32315FB569}"/>
              </a:ext>
            </a:extLst>
          </p:cNvPr>
          <p:cNvSpPr/>
          <p:nvPr userDrawn="1"/>
        </p:nvSpPr>
        <p:spPr>
          <a:xfrm>
            <a:off x="4648200" y="5715963"/>
            <a:ext cx="260350" cy="261937"/>
          </a:xfrm>
          <a:prstGeom prst="ellipse">
            <a:avLst/>
          </a:prstGeom>
          <a:solidFill>
            <a:srgbClr val="EAEAE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2" name="円/楕円 146">
            <a:extLst>
              <a:ext uri="{FF2B5EF4-FFF2-40B4-BE49-F238E27FC236}">
                <a16:creationId xmlns:a16="http://schemas.microsoft.com/office/drawing/2014/main" id="{36734946-35C7-4EAA-BCED-9F055DDF6BBA}"/>
              </a:ext>
            </a:extLst>
          </p:cNvPr>
          <p:cNvSpPr/>
          <p:nvPr userDrawn="1"/>
        </p:nvSpPr>
        <p:spPr>
          <a:xfrm>
            <a:off x="7034212" y="5374650"/>
            <a:ext cx="260350" cy="261938"/>
          </a:xfrm>
          <a:prstGeom prst="ellipse">
            <a:avLst/>
          </a:prstGeom>
          <a:solidFill>
            <a:srgbClr val="08080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3" name="円/楕円 147">
            <a:extLst>
              <a:ext uri="{FF2B5EF4-FFF2-40B4-BE49-F238E27FC236}">
                <a16:creationId xmlns:a16="http://schemas.microsoft.com/office/drawing/2014/main" id="{5280BED0-AC8F-4B64-BE7C-F847FF58B06D}"/>
              </a:ext>
            </a:extLst>
          </p:cNvPr>
          <p:cNvSpPr/>
          <p:nvPr userDrawn="1"/>
        </p:nvSpPr>
        <p:spPr>
          <a:xfrm>
            <a:off x="6667500" y="5374650"/>
            <a:ext cx="260350" cy="261938"/>
          </a:xfrm>
          <a:prstGeom prst="ellipse">
            <a:avLst/>
          </a:prstGeom>
          <a:solidFill>
            <a:srgbClr val="1C1C1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4" name="円/楕円 148">
            <a:extLst>
              <a:ext uri="{FF2B5EF4-FFF2-40B4-BE49-F238E27FC236}">
                <a16:creationId xmlns:a16="http://schemas.microsoft.com/office/drawing/2014/main" id="{FB72A47D-18B3-4A09-80F9-221DA0928326}"/>
              </a:ext>
            </a:extLst>
          </p:cNvPr>
          <p:cNvSpPr/>
          <p:nvPr userDrawn="1"/>
        </p:nvSpPr>
        <p:spPr>
          <a:xfrm>
            <a:off x="6299200" y="5374650"/>
            <a:ext cx="260350" cy="261938"/>
          </a:xfrm>
          <a:prstGeom prst="ellipse">
            <a:avLst/>
          </a:prstGeom>
          <a:solidFill>
            <a:srgbClr val="3333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5" name="円/楕円 149">
            <a:extLst>
              <a:ext uri="{FF2B5EF4-FFF2-40B4-BE49-F238E27FC236}">
                <a16:creationId xmlns:a16="http://schemas.microsoft.com/office/drawing/2014/main" id="{12D4DF46-5E6D-4B09-8A6C-4D95CAF543E7}"/>
              </a:ext>
            </a:extLst>
          </p:cNvPr>
          <p:cNvSpPr/>
          <p:nvPr userDrawn="1"/>
        </p:nvSpPr>
        <p:spPr>
          <a:xfrm>
            <a:off x="5932487" y="5374650"/>
            <a:ext cx="260350" cy="261938"/>
          </a:xfrm>
          <a:prstGeom prst="ellipse">
            <a:avLst/>
          </a:prstGeom>
          <a:solidFill>
            <a:srgbClr val="5F5F5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6" name="円/楕円 150">
            <a:extLst>
              <a:ext uri="{FF2B5EF4-FFF2-40B4-BE49-F238E27FC236}">
                <a16:creationId xmlns:a16="http://schemas.microsoft.com/office/drawing/2014/main" id="{EB7F1AB6-A90E-453A-BCFB-E4BE53DCA37C}"/>
              </a:ext>
            </a:extLst>
          </p:cNvPr>
          <p:cNvSpPr/>
          <p:nvPr userDrawn="1"/>
        </p:nvSpPr>
        <p:spPr>
          <a:xfrm>
            <a:off x="5565775" y="5374650"/>
            <a:ext cx="260350" cy="261938"/>
          </a:xfrm>
          <a:prstGeom prst="ellipse">
            <a:avLst/>
          </a:prstGeom>
          <a:solidFill>
            <a:srgbClr val="8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7" name="円/楕円 151">
            <a:extLst>
              <a:ext uri="{FF2B5EF4-FFF2-40B4-BE49-F238E27FC236}">
                <a16:creationId xmlns:a16="http://schemas.microsoft.com/office/drawing/2014/main" id="{123A5B9B-E345-4334-BE4C-0B2666C0D39A}"/>
              </a:ext>
            </a:extLst>
          </p:cNvPr>
          <p:cNvSpPr/>
          <p:nvPr userDrawn="1"/>
        </p:nvSpPr>
        <p:spPr>
          <a:xfrm>
            <a:off x="5197475" y="5374650"/>
            <a:ext cx="260350" cy="261938"/>
          </a:xfrm>
          <a:prstGeom prst="ellipse">
            <a:avLst/>
          </a:prstGeom>
          <a:solidFill>
            <a:srgbClr val="B2B2B2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8" name="円/楕円 152">
            <a:extLst>
              <a:ext uri="{FF2B5EF4-FFF2-40B4-BE49-F238E27FC236}">
                <a16:creationId xmlns:a16="http://schemas.microsoft.com/office/drawing/2014/main" id="{C24205F7-CF71-442A-85EE-DCB087E8EFAE}"/>
              </a:ext>
            </a:extLst>
          </p:cNvPr>
          <p:cNvSpPr/>
          <p:nvPr userDrawn="1"/>
        </p:nvSpPr>
        <p:spPr>
          <a:xfrm>
            <a:off x="4830762" y="5374650"/>
            <a:ext cx="260350" cy="261938"/>
          </a:xfrm>
          <a:prstGeom prst="ellipse">
            <a:avLst/>
          </a:prstGeom>
          <a:solidFill>
            <a:srgbClr val="DDDDD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9" name="円/楕円 153">
            <a:extLst>
              <a:ext uri="{FF2B5EF4-FFF2-40B4-BE49-F238E27FC236}">
                <a16:creationId xmlns:a16="http://schemas.microsoft.com/office/drawing/2014/main" id="{E4E31EDA-E932-43D2-A86A-8C551F2091AF}"/>
              </a:ext>
            </a:extLst>
          </p:cNvPr>
          <p:cNvSpPr/>
          <p:nvPr userDrawn="1"/>
        </p:nvSpPr>
        <p:spPr>
          <a:xfrm>
            <a:off x="4464050" y="5374650"/>
            <a:ext cx="260350" cy="261938"/>
          </a:xfrm>
          <a:prstGeom prst="ellipse">
            <a:avLst/>
          </a:prstGeom>
          <a:solidFill>
            <a:srgbClr val="F8F8F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0" name="円/楕円 154">
            <a:extLst>
              <a:ext uri="{FF2B5EF4-FFF2-40B4-BE49-F238E27FC236}">
                <a16:creationId xmlns:a16="http://schemas.microsoft.com/office/drawing/2014/main" id="{2B001ED4-EE8F-4F56-9DEB-131990327597}"/>
              </a:ext>
            </a:extLst>
          </p:cNvPr>
          <p:cNvSpPr>
            <a:spLocks noChangeAspect="1"/>
          </p:cNvSpPr>
          <p:nvPr userDrawn="1"/>
        </p:nvSpPr>
        <p:spPr>
          <a:xfrm>
            <a:off x="7424737" y="5393700"/>
            <a:ext cx="522288" cy="522288"/>
          </a:xfrm>
          <a:prstGeom prst="ellipse">
            <a:avLst/>
          </a:prstGeom>
          <a:solidFill>
            <a:srgbClr val="0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1" name="円/楕円 155">
            <a:extLst>
              <a:ext uri="{FF2B5EF4-FFF2-40B4-BE49-F238E27FC236}">
                <a16:creationId xmlns:a16="http://schemas.microsoft.com/office/drawing/2014/main" id="{05D39CCA-59F6-4AB7-B64F-EFCB90E2CE16}"/>
              </a:ext>
            </a:extLst>
          </p:cNvPr>
          <p:cNvSpPr>
            <a:spLocks noChangeAspect="1"/>
          </p:cNvSpPr>
          <p:nvPr userDrawn="1"/>
        </p:nvSpPr>
        <p:spPr>
          <a:xfrm>
            <a:off x="3795712" y="5393700"/>
            <a:ext cx="522288" cy="52228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1417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800" b="1" baseline="0">
                <a:solidFill>
                  <a:srgbClr val="002060"/>
                </a:solidFill>
                <a:latin typeface="Calibri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Color combinations</a:t>
            </a:r>
            <a:endParaRPr lang="ja-JP" altLang="en-US" dirty="0"/>
          </a:p>
        </p:txBody>
      </p:sp>
      <p:grpSp>
        <p:nvGrpSpPr>
          <p:cNvPr id="32" name="グループ化 27">
            <a:extLst>
              <a:ext uri="{FF2B5EF4-FFF2-40B4-BE49-F238E27FC236}">
                <a16:creationId xmlns:a16="http://schemas.microsoft.com/office/drawing/2014/main" id="{F5D29651-DB1B-40FA-891D-1ED6D59DB7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31900" y="908050"/>
            <a:ext cx="652463" cy="1395413"/>
            <a:chOff x="1357290" y="1000108"/>
            <a:chExt cx="720000" cy="1540132"/>
          </a:xfrm>
        </p:grpSpPr>
        <p:sp>
          <p:nvSpPr>
            <p:cNvPr id="33" name="円/楕円 13">
              <a:extLst>
                <a:ext uri="{FF2B5EF4-FFF2-40B4-BE49-F238E27FC236}">
                  <a16:creationId xmlns:a16="http://schemas.microsoft.com/office/drawing/2014/main" id="{17868A4A-9C0F-4AB2-9D5D-335FD973D2D3}"/>
                </a:ext>
              </a:extLst>
            </p:cNvPr>
            <p:cNvSpPr/>
            <p:nvPr userDrawn="1"/>
          </p:nvSpPr>
          <p:spPr>
            <a:xfrm>
              <a:off x="1357290" y="1410109"/>
              <a:ext cx="720000" cy="720130"/>
            </a:xfrm>
            <a:prstGeom prst="ellipse">
              <a:avLst/>
            </a:prstGeom>
            <a:solidFill>
              <a:srgbClr val="FF9933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4" name="円/楕円 14">
              <a:extLst>
                <a:ext uri="{FF2B5EF4-FFF2-40B4-BE49-F238E27FC236}">
                  <a16:creationId xmlns:a16="http://schemas.microsoft.com/office/drawing/2014/main" id="{A23559CC-51FA-4B05-A56A-2FCD559F7CC3}"/>
                </a:ext>
              </a:extLst>
            </p:cNvPr>
            <p:cNvSpPr/>
            <p:nvPr userDrawn="1"/>
          </p:nvSpPr>
          <p:spPr>
            <a:xfrm>
              <a:off x="1448385" y="1000108"/>
              <a:ext cx="537810" cy="539659"/>
            </a:xfrm>
            <a:prstGeom prst="ellipse">
              <a:avLst/>
            </a:prstGeom>
            <a:solidFill>
              <a:srgbClr val="FFCC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5" name="円/楕円 15">
              <a:extLst>
                <a:ext uri="{FF2B5EF4-FFF2-40B4-BE49-F238E27FC236}">
                  <a16:creationId xmlns:a16="http://schemas.microsoft.com/office/drawing/2014/main" id="{AFA8DE09-ED8D-45D8-BFBB-E2F13935710F}"/>
                </a:ext>
              </a:extLst>
            </p:cNvPr>
            <p:cNvSpPr/>
            <p:nvPr userDrawn="1"/>
          </p:nvSpPr>
          <p:spPr>
            <a:xfrm>
              <a:off x="1448385" y="2000581"/>
              <a:ext cx="537810" cy="539659"/>
            </a:xfrm>
            <a:prstGeom prst="ellipse">
              <a:avLst/>
            </a:prstGeom>
            <a:solidFill>
              <a:srgbClr val="9933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36" name="グループ化 31">
            <a:extLst>
              <a:ext uri="{FF2B5EF4-FFF2-40B4-BE49-F238E27FC236}">
                <a16:creationId xmlns:a16="http://schemas.microsoft.com/office/drawing/2014/main" id="{555E6194-C277-4254-9EC9-1F1DFBE6EF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27300" y="4017963"/>
            <a:ext cx="654050" cy="1397000"/>
            <a:chOff x="2464579" y="1000108"/>
            <a:chExt cx="720000" cy="1540132"/>
          </a:xfrm>
        </p:grpSpPr>
        <p:sp>
          <p:nvSpPr>
            <p:cNvPr id="37" name="円/楕円 17">
              <a:extLst>
                <a:ext uri="{FF2B5EF4-FFF2-40B4-BE49-F238E27FC236}">
                  <a16:creationId xmlns:a16="http://schemas.microsoft.com/office/drawing/2014/main" id="{5C0BC6EE-5B8B-4BB9-AB88-000021953E9A}"/>
                </a:ext>
              </a:extLst>
            </p:cNvPr>
            <p:cNvSpPr/>
            <p:nvPr userDrawn="1"/>
          </p:nvSpPr>
          <p:spPr>
            <a:xfrm>
              <a:off x="2464579" y="1409643"/>
              <a:ext cx="720000" cy="721062"/>
            </a:xfrm>
            <a:prstGeom prst="ellipse">
              <a:avLst/>
            </a:prstGeom>
            <a:solidFill>
              <a:srgbClr val="00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8" name="円/楕円 18">
              <a:extLst>
                <a:ext uri="{FF2B5EF4-FFF2-40B4-BE49-F238E27FC236}">
                  <a16:creationId xmlns:a16="http://schemas.microsoft.com/office/drawing/2014/main" id="{025C818E-9564-4385-9938-96F65D19946C}"/>
                </a:ext>
              </a:extLst>
            </p:cNvPr>
            <p:cNvSpPr/>
            <p:nvPr userDrawn="1"/>
          </p:nvSpPr>
          <p:spPr>
            <a:xfrm>
              <a:off x="2555453" y="2001194"/>
              <a:ext cx="538252" cy="539046"/>
            </a:xfrm>
            <a:prstGeom prst="ellipse">
              <a:avLst/>
            </a:prstGeom>
            <a:solidFill>
              <a:srgbClr val="0099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9" name="円/楕円 19">
              <a:extLst>
                <a:ext uri="{FF2B5EF4-FFF2-40B4-BE49-F238E27FC236}">
                  <a16:creationId xmlns:a16="http://schemas.microsoft.com/office/drawing/2014/main" id="{0B739C0A-60E4-4C4E-B6CD-E190C7DB581B}"/>
                </a:ext>
              </a:extLst>
            </p:cNvPr>
            <p:cNvSpPr/>
            <p:nvPr userDrawn="1"/>
          </p:nvSpPr>
          <p:spPr>
            <a:xfrm>
              <a:off x="2555453" y="1000108"/>
              <a:ext cx="538252" cy="539046"/>
            </a:xfrm>
            <a:prstGeom prst="ellipse">
              <a:avLst/>
            </a:prstGeom>
            <a:solidFill>
              <a:srgbClr val="99FF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0" name="グループ化 35">
            <a:extLst>
              <a:ext uri="{FF2B5EF4-FFF2-40B4-BE49-F238E27FC236}">
                <a16:creationId xmlns:a16="http://schemas.microsoft.com/office/drawing/2014/main" id="{C7C2269B-9EC2-4848-A243-261752C5015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7613" y="4017963"/>
            <a:ext cx="654050" cy="1397000"/>
            <a:chOff x="3643306" y="1000108"/>
            <a:chExt cx="720000" cy="1540132"/>
          </a:xfrm>
        </p:grpSpPr>
        <p:sp>
          <p:nvSpPr>
            <p:cNvPr id="41" name="円/楕円 21">
              <a:extLst>
                <a:ext uri="{FF2B5EF4-FFF2-40B4-BE49-F238E27FC236}">
                  <a16:creationId xmlns:a16="http://schemas.microsoft.com/office/drawing/2014/main" id="{1172B520-060B-4ABD-9F52-2782EA9F5DAE}"/>
                </a:ext>
              </a:extLst>
            </p:cNvPr>
            <p:cNvSpPr/>
            <p:nvPr userDrawn="1"/>
          </p:nvSpPr>
          <p:spPr>
            <a:xfrm>
              <a:off x="3643306" y="1409643"/>
              <a:ext cx="720000" cy="721062"/>
            </a:xfrm>
            <a:prstGeom prst="ellipse">
              <a:avLst/>
            </a:prstGeom>
            <a:solidFill>
              <a:srgbClr val="99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2" name="円/楕円 22">
              <a:extLst>
                <a:ext uri="{FF2B5EF4-FFF2-40B4-BE49-F238E27FC236}">
                  <a16:creationId xmlns:a16="http://schemas.microsoft.com/office/drawing/2014/main" id="{65CD0686-D23E-4D9A-B318-22166EA006D7}"/>
                </a:ext>
              </a:extLst>
            </p:cNvPr>
            <p:cNvSpPr/>
            <p:nvPr userDrawn="1"/>
          </p:nvSpPr>
          <p:spPr>
            <a:xfrm>
              <a:off x="3734180" y="2001194"/>
              <a:ext cx="538252" cy="539046"/>
            </a:xfrm>
            <a:prstGeom prst="ellipse">
              <a:avLst/>
            </a:prstGeom>
            <a:solidFill>
              <a:srgbClr val="6600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3" name="円/楕円 23">
              <a:extLst>
                <a:ext uri="{FF2B5EF4-FFF2-40B4-BE49-F238E27FC236}">
                  <a16:creationId xmlns:a16="http://schemas.microsoft.com/office/drawing/2014/main" id="{0752F6D3-413B-4D86-98BA-808789C2871D}"/>
                </a:ext>
              </a:extLst>
            </p:cNvPr>
            <p:cNvSpPr/>
            <p:nvPr userDrawn="1"/>
          </p:nvSpPr>
          <p:spPr>
            <a:xfrm>
              <a:off x="3734180" y="1000108"/>
              <a:ext cx="538252" cy="539046"/>
            </a:xfrm>
            <a:prstGeom prst="ellipse">
              <a:avLst/>
            </a:prstGeom>
            <a:solidFill>
              <a:srgbClr val="CC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4" name="グループ化 39">
            <a:extLst>
              <a:ext uri="{FF2B5EF4-FFF2-40B4-BE49-F238E27FC236}">
                <a16:creationId xmlns:a16="http://schemas.microsoft.com/office/drawing/2014/main" id="{35492A50-8FA4-469D-BAE7-60B5BF0EB5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95400" y="4017963"/>
            <a:ext cx="654050" cy="1397000"/>
            <a:chOff x="5214942" y="1000108"/>
            <a:chExt cx="720000" cy="1540132"/>
          </a:xfrm>
        </p:grpSpPr>
        <p:sp>
          <p:nvSpPr>
            <p:cNvPr id="45" name="円/楕円 25">
              <a:extLst>
                <a:ext uri="{FF2B5EF4-FFF2-40B4-BE49-F238E27FC236}">
                  <a16:creationId xmlns:a16="http://schemas.microsoft.com/office/drawing/2014/main" id="{E673C613-D193-4727-A082-60BD3B48DAEA}"/>
                </a:ext>
              </a:extLst>
            </p:cNvPr>
            <p:cNvSpPr/>
            <p:nvPr userDrawn="1"/>
          </p:nvSpPr>
          <p:spPr>
            <a:xfrm>
              <a:off x="5214942" y="1409643"/>
              <a:ext cx="720000" cy="721062"/>
            </a:xfrm>
            <a:prstGeom prst="ellipse">
              <a:avLst/>
            </a:prstGeom>
            <a:solidFill>
              <a:srgbClr val="777777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6" name="円/楕円 26">
              <a:extLst>
                <a:ext uri="{FF2B5EF4-FFF2-40B4-BE49-F238E27FC236}">
                  <a16:creationId xmlns:a16="http://schemas.microsoft.com/office/drawing/2014/main" id="{D195A58B-BBD7-42CD-8C8E-54CDDDA49462}"/>
                </a:ext>
              </a:extLst>
            </p:cNvPr>
            <p:cNvSpPr/>
            <p:nvPr userDrawn="1"/>
          </p:nvSpPr>
          <p:spPr>
            <a:xfrm>
              <a:off x="5305816" y="1000108"/>
              <a:ext cx="538252" cy="539046"/>
            </a:xfrm>
            <a:prstGeom prst="ellipse">
              <a:avLst/>
            </a:prstGeom>
            <a:solidFill>
              <a:srgbClr val="C0C0C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7" name="円/楕円 27">
              <a:extLst>
                <a:ext uri="{FF2B5EF4-FFF2-40B4-BE49-F238E27FC236}">
                  <a16:creationId xmlns:a16="http://schemas.microsoft.com/office/drawing/2014/main" id="{AB0C0E6B-1919-45FA-866F-2196A7A51D88}"/>
                </a:ext>
              </a:extLst>
            </p:cNvPr>
            <p:cNvSpPr/>
            <p:nvPr userDrawn="1"/>
          </p:nvSpPr>
          <p:spPr>
            <a:xfrm>
              <a:off x="5305816" y="2001194"/>
              <a:ext cx="538252" cy="539046"/>
            </a:xfrm>
            <a:prstGeom prst="ellipse">
              <a:avLst/>
            </a:prstGeom>
            <a:solidFill>
              <a:srgbClr val="29292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8" name="グループ化 43">
            <a:extLst>
              <a:ext uri="{FF2B5EF4-FFF2-40B4-BE49-F238E27FC236}">
                <a16:creationId xmlns:a16="http://schemas.microsoft.com/office/drawing/2014/main" id="{E176C39A-4400-4112-8455-298C2F4EA36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32038" y="908050"/>
            <a:ext cx="654050" cy="1395413"/>
            <a:chOff x="6286512" y="1000108"/>
            <a:chExt cx="720000" cy="1540132"/>
          </a:xfrm>
        </p:grpSpPr>
        <p:sp>
          <p:nvSpPr>
            <p:cNvPr id="49" name="円/楕円 29">
              <a:extLst>
                <a:ext uri="{FF2B5EF4-FFF2-40B4-BE49-F238E27FC236}">
                  <a16:creationId xmlns:a16="http://schemas.microsoft.com/office/drawing/2014/main" id="{F9B7803D-5F3A-4D24-9600-444E921FE2A4}"/>
                </a:ext>
              </a:extLst>
            </p:cNvPr>
            <p:cNvSpPr/>
            <p:nvPr userDrawn="1"/>
          </p:nvSpPr>
          <p:spPr>
            <a:xfrm>
              <a:off x="6286512" y="1410109"/>
              <a:ext cx="720000" cy="720130"/>
            </a:xfrm>
            <a:prstGeom prst="ellipse">
              <a:avLst/>
            </a:prstGeom>
            <a:solidFill>
              <a:srgbClr val="33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0" name="円/楕円 30">
              <a:extLst>
                <a:ext uri="{FF2B5EF4-FFF2-40B4-BE49-F238E27FC236}">
                  <a16:creationId xmlns:a16="http://schemas.microsoft.com/office/drawing/2014/main" id="{FD1C31D2-A0EA-4BB0-A303-FF032F3A2887}"/>
                </a:ext>
              </a:extLst>
            </p:cNvPr>
            <p:cNvSpPr/>
            <p:nvPr userDrawn="1"/>
          </p:nvSpPr>
          <p:spPr>
            <a:xfrm>
              <a:off x="6377386" y="2000581"/>
              <a:ext cx="538252" cy="539659"/>
            </a:xfrm>
            <a:prstGeom prst="ellipse">
              <a:avLst/>
            </a:prstGeom>
            <a:solidFill>
              <a:srgbClr val="0066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1" name="円/楕円 31">
              <a:extLst>
                <a:ext uri="{FF2B5EF4-FFF2-40B4-BE49-F238E27FC236}">
                  <a16:creationId xmlns:a16="http://schemas.microsoft.com/office/drawing/2014/main" id="{930B4E93-906E-4221-A633-234DF7F3FA3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659"/>
            </a:xfrm>
            <a:prstGeom prst="ellipse">
              <a:avLst/>
            </a:prstGeom>
            <a:solidFill>
              <a:srgbClr val="99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2" name="グループ化 47">
            <a:extLst>
              <a:ext uri="{FF2B5EF4-FFF2-40B4-BE49-F238E27FC236}">
                <a16:creationId xmlns:a16="http://schemas.microsoft.com/office/drawing/2014/main" id="{BA54458C-DEA2-4ECC-95AF-CCBDD02286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05188" y="901700"/>
            <a:ext cx="654050" cy="1397000"/>
            <a:chOff x="6286512" y="1000108"/>
            <a:chExt cx="720000" cy="1540132"/>
          </a:xfrm>
        </p:grpSpPr>
        <p:sp>
          <p:nvSpPr>
            <p:cNvPr id="53" name="円/楕円 33">
              <a:extLst>
                <a:ext uri="{FF2B5EF4-FFF2-40B4-BE49-F238E27FC236}">
                  <a16:creationId xmlns:a16="http://schemas.microsoft.com/office/drawing/2014/main" id="{1162CD6A-70B5-497B-9DCA-3666CFDEC7E2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66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4" name="円/楕円 34">
              <a:extLst>
                <a:ext uri="{FF2B5EF4-FFF2-40B4-BE49-F238E27FC236}">
                  <a16:creationId xmlns:a16="http://schemas.microsoft.com/office/drawing/2014/main" id="{5B3CB869-B3BA-4FA4-898C-6FA25F455D63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CC99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5" name="円/楕円 35">
              <a:extLst>
                <a:ext uri="{FF2B5EF4-FFF2-40B4-BE49-F238E27FC236}">
                  <a16:creationId xmlns:a16="http://schemas.microsoft.com/office/drawing/2014/main" id="{8D4E5127-3F3D-4A5A-8283-D3891147347B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FF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6" name="グループ化 51">
            <a:extLst>
              <a:ext uri="{FF2B5EF4-FFF2-40B4-BE49-F238E27FC236}">
                <a16:creationId xmlns:a16="http://schemas.microsoft.com/office/drawing/2014/main" id="{7D2A9DBC-1CCB-4A2F-A747-B71A27A7E30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60938" y="4011613"/>
            <a:ext cx="654050" cy="1397000"/>
            <a:chOff x="6286512" y="1000108"/>
            <a:chExt cx="720000" cy="1540132"/>
          </a:xfrm>
        </p:grpSpPr>
        <p:sp>
          <p:nvSpPr>
            <p:cNvPr id="57" name="円/楕円 37">
              <a:extLst>
                <a:ext uri="{FF2B5EF4-FFF2-40B4-BE49-F238E27FC236}">
                  <a16:creationId xmlns:a16="http://schemas.microsoft.com/office/drawing/2014/main" id="{2B28C00A-29B4-48E5-A630-D721ACEFF167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8" name="円/楕円 38">
              <a:extLst>
                <a:ext uri="{FF2B5EF4-FFF2-40B4-BE49-F238E27FC236}">
                  <a16:creationId xmlns:a16="http://schemas.microsoft.com/office/drawing/2014/main" id="{B15ED0D4-8E79-460C-B7F4-53856EF5F7D5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9" name="円/楕円 39">
              <a:extLst>
                <a:ext uri="{FF2B5EF4-FFF2-40B4-BE49-F238E27FC236}">
                  <a16:creationId xmlns:a16="http://schemas.microsoft.com/office/drawing/2014/main" id="{C0DC9D56-E2F8-4A00-98D9-11C468501D8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00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203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 6">
            <a:extLst>
              <a:ext uri="{FF2B5EF4-FFF2-40B4-BE49-F238E27FC236}">
                <a16:creationId xmlns:a16="http://schemas.microsoft.com/office/drawing/2014/main" id="{CE8D6233-93D2-44EE-B9BC-03C619D4A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3678" y="2819400"/>
            <a:ext cx="3184645" cy="72699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 algn="ctr">
              <a:buNone/>
              <a:defRPr sz="4400" b="0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Section title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13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10080625" cy="7559675"/>
          </a:xfrm>
        </p:grpSpPr>
        <p:cxnSp>
          <p:nvCxnSpPr>
            <p:cNvPr id="4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636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30654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4942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922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207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7351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596481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1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6047581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81794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4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832894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3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00206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6614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3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2348887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4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4509114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46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569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00206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3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5898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9"/>
          <p:cNvCxnSpPr>
            <a:cxnSpLocks noChangeShapeType="1"/>
          </p:cNvCxnSpPr>
          <p:nvPr userDrawn="1"/>
        </p:nvCxnSpPr>
        <p:spPr bwMode="auto">
          <a:xfrm>
            <a:off x="0" y="1484796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3" name="直線コネクタ 20"/>
          <p:cNvCxnSpPr>
            <a:cxnSpLocks noChangeShapeType="1"/>
          </p:cNvCxnSpPr>
          <p:nvPr userDrawn="1"/>
        </p:nvCxnSpPr>
        <p:spPr bwMode="auto">
          <a:xfrm>
            <a:off x="0" y="2780932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4" name="直線コネクタ 21"/>
          <p:cNvCxnSpPr>
            <a:cxnSpLocks noChangeShapeType="1"/>
          </p:cNvCxnSpPr>
          <p:nvPr userDrawn="1"/>
        </p:nvCxnSpPr>
        <p:spPr bwMode="auto">
          <a:xfrm>
            <a:off x="0" y="4077068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5" name="直線コネクタ 22"/>
          <p:cNvCxnSpPr>
            <a:cxnSpLocks noChangeShapeType="1"/>
          </p:cNvCxnSpPr>
          <p:nvPr userDrawn="1"/>
        </p:nvCxnSpPr>
        <p:spPr bwMode="auto">
          <a:xfrm>
            <a:off x="0" y="5373205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6" name="直線コネクタ 26"/>
          <p:cNvCxnSpPr>
            <a:cxnSpLocks noChangeShapeType="1"/>
          </p:cNvCxnSpPr>
          <p:nvPr userDrawn="1"/>
        </p:nvCxnSpPr>
        <p:spPr bwMode="auto">
          <a:xfrm>
            <a:off x="0" y="188660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7" name="直線コネクタ 27"/>
          <p:cNvCxnSpPr>
            <a:cxnSpLocks noChangeShapeType="1"/>
          </p:cNvCxnSpPr>
          <p:nvPr userDrawn="1"/>
        </p:nvCxnSpPr>
        <p:spPr bwMode="auto">
          <a:xfrm>
            <a:off x="0" y="6669341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8" name="直線コネクタ 28"/>
          <p:cNvCxnSpPr>
            <a:cxnSpLocks noChangeShapeType="1"/>
          </p:cNvCxnSpPr>
          <p:nvPr userDrawn="1"/>
        </p:nvCxnSpPr>
        <p:spPr bwMode="auto">
          <a:xfrm rot="5400000">
            <a:off x="-3207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9" name="直線コネクタ 32"/>
          <p:cNvCxnSpPr>
            <a:cxnSpLocks noChangeShapeType="1"/>
          </p:cNvCxnSpPr>
          <p:nvPr userDrawn="1"/>
        </p:nvCxnSpPr>
        <p:spPr bwMode="auto">
          <a:xfrm rot="5400000">
            <a:off x="8456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0" name="直線コネクタ 34"/>
          <p:cNvCxnSpPr>
            <a:cxnSpLocks noChangeShapeType="1"/>
          </p:cNvCxnSpPr>
          <p:nvPr userDrawn="1"/>
        </p:nvCxnSpPr>
        <p:spPr bwMode="auto">
          <a:xfrm rot="5400000">
            <a:off x="-291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1" name="直線コネクタ 35"/>
          <p:cNvCxnSpPr>
            <a:cxnSpLocks noChangeShapeType="1"/>
          </p:cNvCxnSpPr>
          <p:nvPr userDrawn="1"/>
        </p:nvCxnSpPr>
        <p:spPr bwMode="auto">
          <a:xfrm rot="5400000">
            <a:off x="5540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2" name="直線コネクタ 34"/>
          <p:cNvCxnSpPr>
            <a:cxnSpLocks noChangeShapeType="1"/>
          </p:cNvCxnSpPr>
          <p:nvPr userDrawn="1"/>
        </p:nvCxnSpPr>
        <p:spPr bwMode="auto">
          <a:xfrm rot="5400000">
            <a:off x="2624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23" name="テキスト プレースホルダ 1">
            <a:extLst>
              <a:ext uri="{FF2B5EF4-FFF2-40B4-BE49-F238E27FC236}">
                <a16:creationId xmlns:a16="http://schemas.microsoft.com/office/drawing/2014/main" id="{10DAFEE8-5E71-443B-94B2-F1D9F62C3D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97200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00206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46342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00206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Logos</a:t>
            </a:r>
            <a:endParaRPr lang="ja-JP" altLang="en-US" dirty="0"/>
          </a:p>
        </p:txBody>
      </p:sp>
      <p:pic>
        <p:nvPicPr>
          <p:cNvPr id="15" name="Picture 8" descr="大阪大学医学部附属病院">
            <a:extLst>
              <a:ext uri="{FF2B5EF4-FFF2-40B4-BE49-F238E27FC236}">
                <a16:creationId xmlns:a16="http://schemas.microsoft.com/office/drawing/2014/main" id="{9E67F1AA-0E55-4AF6-A5F5-BCA9339AE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0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818"/>
          <a:stretch/>
        </p:blipFill>
        <p:spPr bwMode="auto">
          <a:xfrm>
            <a:off x="7954640" y="3190776"/>
            <a:ext cx="614326" cy="524258"/>
          </a:xfrm>
          <a:prstGeom prst="rect">
            <a:avLst/>
          </a:prstGeom>
          <a:noFill/>
          <a:effectLst>
            <a:glow rad="101600">
              <a:schemeClr val="bg1">
                <a:alpha val="8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クリックすると新しいウィンドウで開きます">
            <a:extLst>
              <a:ext uri="{FF2B5EF4-FFF2-40B4-BE49-F238E27FC236}">
                <a16:creationId xmlns:a16="http://schemas.microsoft.com/office/drawing/2014/main" id="{DAC580CF-92F1-409E-B1F4-34F2BA09D5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30" y="4036706"/>
            <a:ext cx="730833" cy="5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6A5AB-BD0C-45D2-AB60-E11048165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540" y="687756"/>
            <a:ext cx="647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MUlogo">
            <a:extLst>
              <a:ext uri="{FF2B5EF4-FFF2-40B4-BE49-F238E27FC236}">
                <a16:creationId xmlns:a16="http://schemas.microsoft.com/office/drawing/2014/main" id="{F2CAFDF6-5016-4390-8AEE-ECAF24B7B0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2494" y="1335456"/>
            <a:ext cx="6080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9ACAC-D985-4E67-9776-DBECC86B80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16440" y="2152124"/>
            <a:ext cx="8699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D3A1A73C-D7D7-4223-8A34-E4CE41A7326E}"/>
              </a:ext>
            </a:extLst>
          </p:cNvPr>
          <p:cNvSpPr txBox="1"/>
          <p:nvPr userDrawn="1"/>
        </p:nvSpPr>
        <p:spPr>
          <a:xfrm>
            <a:off x="3486391" y="696173"/>
            <a:ext cx="5053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University of Tsukuba (not for COG)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380593F-C830-4DDF-A117-BF87C8DEA724}"/>
              </a:ext>
            </a:extLst>
          </p:cNvPr>
          <p:cNvSpPr txBox="1"/>
          <p:nvPr userDrawn="1"/>
        </p:nvSpPr>
        <p:spPr>
          <a:xfrm>
            <a:off x="3495948" y="1411991"/>
            <a:ext cx="3574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Tokyo Medical University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4136EA9-1B85-4A05-9900-A849E0100392}"/>
              </a:ext>
            </a:extLst>
          </p:cNvPr>
          <p:cNvSpPr txBox="1"/>
          <p:nvPr userDrawn="1"/>
        </p:nvSpPr>
        <p:spPr>
          <a:xfrm>
            <a:off x="3637265" y="2168624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COG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EE6F83-7CFF-4979-AE2F-AF96B93A51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9" y="2896678"/>
            <a:ext cx="1086942" cy="529314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6801DB00-57D6-4E7E-861B-CE0AE79DAC67}"/>
              </a:ext>
            </a:extLst>
          </p:cNvPr>
          <p:cNvSpPr txBox="1"/>
          <p:nvPr userDrawn="1"/>
        </p:nvSpPr>
        <p:spPr>
          <a:xfrm>
            <a:off x="3637265" y="2902444"/>
            <a:ext cx="3579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Kano Lab, Univ. Tsukuba</a:t>
            </a:r>
          </a:p>
        </p:txBody>
      </p:sp>
      <p:pic>
        <p:nvPicPr>
          <p:cNvPr id="25" name="Picture 24" descr="æ¨ªæ²³é»æ©æ ªå¼ä¼ç¤¾">
            <a:extLst>
              <a:ext uri="{FF2B5EF4-FFF2-40B4-BE49-F238E27FC236}">
                <a16:creationId xmlns:a16="http://schemas.microsoft.com/office/drawing/2014/main" id="{395D0CC4-F352-4DA1-9BCC-978050FF44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59" b="60471" l="5219" r="95455">
                        <a14:foregroundMark x1="18182" y1="44941" x2="18182" y2="44941"/>
                        <a14:foregroundMark x1="23401" y1="47059" x2="23401" y2="47059"/>
                        <a14:foregroundMark x1="34512" y1="44706" x2="34512" y2="44706"/>
                        <a14:foregroundMark x1="11616" y1="44706" x2="11616" y2="44706"/>
                        <a14:foregroundMark x1="5387" y1="45882" x2="5387" y2="45882"/>
                        <a14:foregroundMark x1="41919" y1="47059" x2="41919" y2="47059"/>
                        <a14:foregroundMark x1="53535" y1="46824" x2="53535" y2="46824"/>
                        <a14:foregroundMark x1="72054" y1="49176" x2="72054" y2="49176"/>
                        <a14:foregroundMark x1="88552" y1="51059" x2="88552" y2="51059"/>
                        <a14:foregroundMark x1="92424" y1="47294" x2="92424" y2="47294"/>
                        <a14:foregroundMark x1="95455" y1="50824" x2="95455" y2="50824"/>
                        <a14:foregroundMark x1="69360" y1="47529" x2="69360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823" b="36824"/>
          <a:stretch/>
        </p:blipFill>
        <p:spPr bwMode="auto">
          <a:xfrm>
            <a:off x="1947337" y="5795566"/>
            <a:ext cx="1838325" cy="346620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ã·ã°ãåæ©ã®ã­ã´">
            <a:extLst>
              <a:ext uri="{FF2B5EF4-FFF2-40B4-BE49-F238E27FC236}">
                <a16:creationId xmlns:a16="http://schemas.microsoft.com/office/drawing/2014/main" id="{F41DE0BC-9F71-4297-B5A9-F7A6E69EC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65" y="4842897"/>
            <a:ext cx="1371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æ ªå¼ä¼ç¤¾ã¹ã«ã¤ãã¯ãã­ã¸ã¼">
            <a:extLst>
              <a:ext uri="{FF2B5EF4-FFF2-40B4-BE49-F238E27FC236}">
                <a16:creationId xmlns:a16="http://schemas.microsoft.com/office/drawing/2014/main" id="{690D33BF-045B-4B3A-A209-D51A8A651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75" y="3713346"/>
            <a:ext cx="14668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89636F94-9066-41F8-B490-431FD402D931}"/>
              </a:ext>
            </a:extLst>
          </p:cNvPr>
          <p:cNvSpPr txBox="1"/>
          <p:nvPr userDrawn="1"/>
        </p:nvSpPr>
        <p:spPr>
          <a:xfrm>
            <a:off x="3717621" y="3787830"/>
            <a:ext cx="233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Sky Technology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3FC7F7E-083D-470C-B0FB-3F7EDBB3ED58}"/>
              </a:ext>
            </a:extLst>
          </p:cNvPr>
          <p:cNvSpPr txBox="1"/>
          <p:nvPr userDrawn="1"/>
        </p:nvSpPr>
        <p:spPr>
          <a:xfrm>
            <a:off x="3870021" y="4965008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 err="1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OptoSigma</a:t>
            </a:r>
            <a:endParaRPr lang="en-US" sz="2400" dirty="0">
              <a:solidFill>
                <a:srgbClr val="002060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7343C9A5-34FE-43BA-A047-A4AD43A13A90}"/>
              </a:ext>
            </a:extLst>
          </p:cNvPr>
          <p:cNvSpPr txBox="1"/>
          <p:nvPr userDrawn="1"/>
        </p:nvSpPr>
        <p:spPr>
          <a:xfrm>
            <a:off x="3870021" y="5680521"/>
            <a:ext cx="1595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Yokogawa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CE1E69-C7D8-408E-B0BA-B6D93104C2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83" y="1606338"/>
            <a:ext cx="2102780" cy="4441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88272AA-A20B-4D39-8198-91F5ACE13B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67262" y="2425058"/>
            <a:ext cx="1817932" cy="368531"/>
            <a:chOff x="2800" y="1375"/>
            <a:chExt cx="809" cy="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D784E87-E0D2-477B-B579-317CB284B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00" y="1375"/>
              <a:ext cx="154" cy="154"/>
            </a:xfrm>
            <a:custGeom>
              <a:avLst/>
              <a:gdLst>
                <a:gd name="T0" fmla="*/ 1060 w 1060"/>
                <a:gd name="T1" fmla="*/ 182 h 1062"/>
                <a:gd name="T2" fmla="*/ 621 w 1060"/>
                <a:gd name="T3" fmla="*/ 0 h 1062"/>
                <a:gd name="T4" fmla="*/ 0 w 1060"/>
                <a:gd name="T5" fmla="*/ 621 h 1062"/>
                <a:gd name="T6" fmla="*/ 184 w 1060"/>
                <a:gd name="T7" fmla="*/ 1062 h 1062"/>
                <a:gd name="T8" fmla="*/ 1060 w 1060"/>
                <a:gd name="T9" fmla="*/ 18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062">
                  <a:moveTo>
                    <a:pt x="1060" y="182"/>
                  </a:moveTo>
                  <a:cubicBezTo>
                    <a:pt x="948" y="70"/>
                    <a:pt x="793" y="0"/>
                    <a:pt x="621" y="0"/>
                  </a:cubicBezTo>
                  <a:cubicBezTo>
                    <a:pt x="278" y="0"/>
                    <a:pt x="0" y="278"/>
                    <a:pt x="0" y="621"/>
                  </a:cubicBezTo>
                  <a:cubicBezTo>
                    <a:pt x="0" y="793"/>
                    <a:pt x="70" y="949"/>
                    <a:pt x="184" y="1062"/>
                  </a:cubicBezTo>
                  <a:lnTo>
                    <a:pt x="1060" y="182"/>
                  </a:ln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366AB22-7A39-4A62-8B25-2A6D8FD47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6" y="1477"/>
              <a:ext cx="116" cy="58"/>
            </a:xfrm>
            <a:custGeom>
              <a:avLst/>
              <a:gdLst>
                <a:gd name="T0" fmla="*/ 58 w 116"/>
                <a:gd name="T1" fmla="*/ 0 h 58"/>
                <a:gd name="T2" fmla="*/ 0 w 116"/>
                <a:gd name="T3" fmla="*/ 58 h 58"/>
                <a:gd name="T4" fmla="*/ 116 w 116"/>
                <a:gd name="T5" fmla="*/ 58 h 58"/>
                <a:gd name="T6" fmla="*/ 58 w 11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58">
                  <a:moveTo>
                    <a:pt x="58" y="0"/>
                  </a:moveTo>
                  <a:lnTo>
                    <a:pt x="0" y="58"/>
                  </a:lnTo>
                  <a:lnTo>
                    <a:pt x="116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38656C9-C916-48C1-9F94-8C2A34254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02" y="1410"/>
              <a:ext cx="118" cy="118"/>
            </a:xfrm>
            <a:custGeom>
              <a:avLst/>
              <a:gdLst>
                <a:gd name="T0" fmla="*/ 0 w 118"/>
                <a:gd name="T1" fmla="*/ 59 h 118"/>
                <a:gd name="T2" fmla="*/ 58 w 118"/>
                <a:gd name="T3" fmla="*/ 0 h 118"/>
                <a:gd name="T4" fmla="*/ 118 w 118"/>
                <a:gd name="T5" fmla="*/ 60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lnTo>
                    <a:pt x="58" y="0"/>
                  </a:lnTo>
                  <a:lnTo>
                    <a:pt x="118" y="60"/>
                  </a:lnTo>
                  <a:lnTo>
                    <a:pt x="59" y="118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5AFB8D5-1007-4493-B5FE-F1217E983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2" y="1410"/>
              <a:ext cx="116" cy="125"/>
            </a:xfrm>
            <a:custGeom>
              <a:avLst/>
              <a:gdLst>
                <a:gd name="T0" fmla="*/ 116 w 116"/>
                <a:gd name="T1" fmla="*/ 0 h 125"/>
                <a:gd name="T2" fmla="*/ 0 w 116"/>
                <a:gd name="T3" fmla="*/ 0 h 125"/>
                <a:gd name="T4" fmla="*/ 0 w 116"/>
                <a:gd name="T5" fmla="*/ 7 h 125"/>
                <a:gd name="T6" fmla="*/ 48 w 116"/>
                <a:gd name="T7" fmla="*/ 7 h 125"/>
                <a:gd name="T8" fmla="*/ 48 w 116"/>
                <a:gd name="T9" fmla="*/ 125 h 125"/>
                <a:gd name="T10" fmla="*/ 70 w 116"/>
                <a:gd name="T11" fmla="*/ 125 h 125"/>
                <a:gd name="T12" fmla="*/ 70 w 116"/>
                <a:gd name="T13" fmla="*/ 7 h 125"/>
                <a:gd name="T14" fmla="*/ 116 w 116"/>
                <a:gd name="T15" fmla="*/ 7 h 125"/>
                <a:gd name="T16" fmla="*/ 116 w 11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25">
                  <a:moveTo>
                    <a:pt x="116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8" y="7"/>
                  </a:lnTo>
                  <a:lnTo>
                    <a:pt x="48" y="125"/>
                  </a:lnTo>
                  <a:lnTo>
                    <a:pt x="70" y="125"/>
                  </a:lnTo>
                  <a:lnTo>
                    <a:pt x="70" y="7"/>
                  </a:lnTo>
                  <a:lnTo>
                    <a:pt x="116" y="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B9937C8-BDAC-4F04-9DA2-CA3EBEE65E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5" y="1405"/>
              <a:ext cx="128" cy="133"/>
            </a:xfrm>
            <a:custGeom>
              <a:avLst/>
              <a:gdLst>
                <a:gd name="T0" fmla="*/ 442 w 884"/>
                <a:gd name="T1" fmla="*/ 0 h 920"/>
                <a:gd name="T2" fmla="*/ 0 w 884"/>
                <a:gd name="T3" fmla="*/ 460 h 920"/>
                <a:gd name="T4" fmla="*/ 442 w 884"/>
                <a:gd name="T5" fmla="*/ 920 h 920"/>
                <a:gd name="T6" fmla="*/ 884 w 884"/>
                <a:gd name="T7" fmla="*/ 460 h 920"/>
                <a:gd name="T8" fmla="*/ 442 w 884"/>
                <a:gd name="T9" fmla="*/ 0 h 920"/>
                <a:gd name="T10" fmla="*/ 443 w 884"/>
                <a:gd name="T11" fmla="*/ 869 h 920"/>
                <a:gd name="T12" fmla="*/ 170 w 884"/>
                <a:gd name="T13" fmla="*/ 459 h 920"/>
                <a:gd name="T14" fmla="*/ 443 w 884"/>
                <a:gd name="T15" fmla="*/ 49 h 920"/>
                <a:gd name="T16" fmla="*/ 717 w 884"/>
                <a:gd name="T17" fmla="*/ 459 h 920"/>
                <a:gd name="T18" fmla="*/ 443 w 884"/>
                <a:gd name="T19" fmla="*/ 869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4" h="920">
                  <a:moveTo>
                    <a:pt x="442" y="0"/>
                  </a:moveTo>
                  <a:cubicBezTo>
                    <a:pt x="196" y="0"/>
                    <a:pt x="0" y="210"/>
                    <a:pt x="0" y="460"/>
                  </a:cubicBezTo>
                  <a:cubicBezTo>
                    <a:pt x="0" y="711"/>
                    <a:pt x="196" y="920"/>
                    <a:pt x="442" y="920"/>
                  </a:cubicBezTo>
                  <a:cubicBezTo>
                    <a:pt x="688" y="920"/>
                    <a:pt x="884" y="711"/>
                    <a:pt x="884" y="460"/>
                  </a:cubicBezTo>
                  <a:cubicBezTo>
                    <a:pt x="884" y="210"/>
                    <a:pt x="688" y="0"/>
                    <a:pt x="442" y="0"/>
                  </a:cubicBezTo>
                  <a:close/>
                  <a:moveTo>
                    <a:pt x="443" y="869"/>
                  </a:moveTo>
                  <a:cubicBezTo>
                    <a:pt x="281" y="869"/>
                    <a:pt x="170" y="694"/>
                    <a:pt x="170" y="459"/>
                  </a:cubicBezTo>
                  <a:cubicBezTo>
                    <a:pt x="170" y="223"/>
                    <a:pt x="281" y="49"/>
                    <a:pt x="443" y="49"/>
                  </a:cubicBezTo>
                  <a:cubicBezTo>
                    <a:pt x="606" y="49"/>
                    <a:pt x="717" y="223"/>
                    <a:pt x="717" y="459"/>
                  </a:cubicBezTo>
                  <a:cubicBezTo>
                    <a:pt x="717" y="694"/>
                    <a:pt x="606" y="869"/>
                    <a:pt x="443" y="869"/>
                  </a:cubicBez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9EA0B8A-7358-4842-8A4E-C82B45740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5" y="1409"/>
              <a:ext cx="123" cy="130"/>
            </a:xfrm>
            <a:custGeom>
              <a:avLst/>
              <a:gdLst>
                <a:gd name="T0" fmla="*/ 99 w 123"/>
                <a:gd name="T1" fmla="*/ 0 h 130"/>
                <a:gd name="T2" fmla="*/ 63 w 123"/>
                <a:gd name="T3" fmla="*/ 86 h 130"/>
                <a:gd name="T4" fmla="*/ 26 w 123"/>
                <a:gd name="T5" fmla="*/ 1 h 130"/>
                <a:gd name="T6" fmla="*/ 0 w 123"/>
                <a:gd name="T7" fmla="*/ 1 h 130"/>
                <a:gd name="T8" fmla="*/ 0 w 123"/>
                <a:gd name="T9" fmla="*/ 127 h 130"/>
                <a:gd name="T10" fmla="*/ 10 w 123"/>
                <a:gd name="T11" fmla="*/ 127 h 130"/>
                <a:gd name="T12" fmla="*/ 10 w 123"/>
                <a:gd name="T13" fmla="*/ 25 h 130"/>
                <a:gd name="T14" fmla="*/ 57 w 123"/>
                <a:gd name="T15" fmla="*/ 130 h 130"/>
                <a:gd name="T16" fmla="*/ 100 w 123"/>
                <a:gd name="T17" fmla="*/ 24 h 130"/>
                <a:gd name="T18" fmla="*/ 100 w 123"/>
                <a:gd name="T19" fmla="*/ 125 h 130"/>
                <a:gd name="T20" fmla="*/ 123 w 123"/>
                <a:gd name="T21" fmla="*/ 125 h 130"/>
                <a:gd name="T22" fmla="*/ 123 w 123"/>
                <a:gd name="T23" fmla="*/ 0 h 130"/>
                <a:gd name="T24" fmla="*/ 99 w 123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130">
                  <a:moveTo>
                    <a:pt x="99" y="0"/>
                  </a:moveTo>
                  <a:lnTo>
                    <a:pt x="63" y="86"/>
                  </a:lnTo>
                  <a:lnTo>
                    <a:pt x="26" y="1"/>
                  </a:lnTo>
                  <a:lnTo>
                    <a:pt x="0" y="1"/>
                  </a:lnTo>
                  <a:lnTo>
                    <a:pt x="0" y="127"/>
                  </a:lnTo>
                  <a:lnTo>
                    <a:pt x="10" y="127"/>
                  </a:lnTo>
                  <a:lnTo>
                    <a:pt x="10" y="25"/>
                  </a:lnTo>
                  <a:lnTo>
                    <a:pt x="57" y="130"/>
                  </a:lnTo>
                  <a:lnTo>
                    <a:pt x="100" y="24"/>
                  </a:lnTo>
                  <a:lnTo>
                    <a:pt x="100" y="125"/>
                  </a:lnTo>
                  <a:lnTo>
                    <a:pt x="123" y="125"/>
                  </a:lnTo>
                  <a:lnTo>
                    <a:pt x="123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AF976CE1-3042-4378-B911-65A0B8770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4" y="1409"/>
              <a:ext cx="76" cy="127"/>
            </a:xfrm>
            <a:custGeom>
              <a:avLst/>
              <a:gdLst>
                <a:gd name="T0" fmla="*/ 76 w 76"/>
                <a:gd name="T1" fmla="*/ 8 h 127"/>
                <a:gd name="T2" fmla="*/ 76 w 76"/>
                <a:gd name="T3" fmla="*/ 0 h 127"/>
                <a:gd name="T4" fmla="*/ 0 w 76"/>
                <a:gd name="T5" fmla="*/ 0 h 127"/>
                <a:gd name="T6" fmla="*/ 0 w 76"/>
                <a:gd name="T7" fmla="*/ 127 h 127"/>
                <a:gd name="T8" fmla="*/ 76 w 76"/>
                <a:gd name="T9" fmla="*/ 127 h 127"/>
                <a:gd name="T10" fmla="*/ 76 w 76"/>
                <a:gd name="T11" fmla="*/ 118 h 127"/>
                <a:gd name="T12" fmla="*/ 23 w 76"/>
                <a:gd name="T13" fmla="*/ 118 h 127"/>
                <a:gd name="T14" fmla="*/ 23 w 76"/>
                <a:gd name="T15" fmla="*/ 65 h 127"/>
                <a:gd name="T16" fmla="*/ 73 w 76"/>
                <a:gd name="T17" fmla="*/ 65 h 127"/>
                <a:gd name="T18" fmla="*/ 73 w 76"/>
                <a:gd name="T19" fmla="*/ 56 h 127"/>
                <a:gd name="T20" fmla="*/ 23 w 76"/>
                <a:gd name="T21" fmla="*/ 56 h 127"/>
                <a:gd name="T22" fmla="*/ 23 w 76"/>
                <a:gd name="T23" fmla="*/ 8 h 127"/>
                <a:gd name="T24" fmla="*/ 76 w 76"/>
                <a:gd name="T25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27">
                  <a:moveTo>
                    <a:pt x="76" y="8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76" y="127"/>
                  </a:lnTo>
                  <a:lnTo>
                    <a:pt x="76" y="118"/>
                  </a:lnTo>
                  <a:lnTo>
                    <a:pt x="23" y="118"/>
                  </a:lnTo>
                  <a:lnTo>
                    <a:pt x="23" y="65"/>
                  </a:lnTo>
                  <a:lnTo>
                    <a:pt x="73" y="65"/>
                  </a:lnTo>
                  <a:lnTo>
                    <a:pt x="73" y="56"/>
                  </a:lnTo>
                  <a:lnTo>
                    <a:pt x="23" y="56"/>
                  </a:lnTo>
                  <a:lnTo>
                    <a:pt x="23" y="8"/>
                  </a:lnTo>
                  <a:lnTo>
                    <a:pt x="76" y="8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336B2297-BD31-4777-844B-998DE80780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7" y="1409"/>
              <a:ext cx="112" cy="127"/>
            </a:xfrm>
            <a:custGeom>
              <a:avLst/>
              <a:gdLst>
                <a:gd name="T0" fmla="*/ 0 w 112"/>
                <a:gd name="T1" fmla="*/ 0 h 127"/>
                <a:gd name="T2" fmla="*/ 44 w 112"/>
                <a:gd name="T3" fmla="*/ 62 h 127"/>
                <a:gd name="T4" fmla="*/ 44 w 112"/>
                <a:gd name="T5" fmla="*/ 127 h 127"/>
                <a:gd name="T6" fmla="*/ 68 w 112"/>
                <a:gd name="T7" fmla="*/ 127 h 127"/>
                <a:gd name="T8" fmla="*/ 68 w 112"/>
                <a:gd name="T9" fmla="*/ 62 h 127"/>
                <a:gd name="T10" fmla="*/ 112 w 112"/>
                <a:gd name="T11" fmla="*/ 0 h 127"/>
                <a:gd name="T12" fmla="*/ 98 w 112"/>
                <a:gd name="T13" fmla="*/ 0 h 127"/>
                <a:gd name="T14" fmla="*/ 63 w 112"/>
                <a:gd name="T15" fmla="*/ 51 h 127"/>
                <a:gd name="T16" fmla="*/ 28 w 112"/>
                <a:gd name="T17" fmla="*/ 0 h 127"/>
                <a:gd name="T18" fmla="*/ 0 w 11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27">
                  <a:moveTo>
                    <a:pt x="0" y="0"/>
                  </a:moveTo>
                  <a:lnTo>
                    <a:pt x="44" y="62"/>
                  </a:lnTo>
                  <a:lnTo>
                    <a:pt x="44" y="127"/>
                  </a:lnTo>
                  <a:lnTo>
                    <a:pt x="68" y="127"/>
                  </a:lnTo>
                  <a:lnTo>
                    <a:pt x="68" y="62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63" y="51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61710BE8-A1D2-44BD-9249-3ECAE4EE4AAA}"/>
              </a:ext>
            </a:extLst>
          </p:cNvPr>
          <p:cNvSpPr txBox="1"/>
          <p:nvPr userDrawn="1"/>
        </p:nvSpPr>
        <p:spPr>
          <a:xfrm>
            <a:off x="8770674" y="3195159"/>
            <a:ext cx="251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Osaka University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38A4B9F-7CB8-4C82-AD14-C6AC1D8BFEF1}"/>
              </a:ext>
            </a:extLst>
          </p:cNvPr>
          <p:cNvSpPr txBox="1"/>
          <p:nvPr userDrawn="1"/>
        </p:nvSpPr>
        <p:spPr>
          <a:xfrm>
            <a:off x="8849438" y="3997158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Chang Gung University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A2396-F959-47D2-B396-D9D5B281E77D}"/>
              </a:ext>
            </a:extLst>
          </p:cNvPr>
          <p:cNvGrpSpPr/>
          <p:nvPr userDrawn="1"/>
        </p:nvGrpSpPr>
        <p:grpSpPr>
          <a:xfrm>
            <a:off x="7796903" y="4965008"/>
            <a:ext cx="1040657" cy="624394"/>
            <a:chOff x="3505200" y="3381598"/>
            <a:chExt cx="3048000" cy="1828800"/>
          </a:xfrm>
        </p:grpSpPr>
        <p:pic>
          <p:nvPicPr>
            <p:cNvPr id="44" name="Picture 2" descr="Image result for 花王 ロゴ">
              <a:extLst>
                <a:ext uri="{FF2B5EF4-FFF2-40B4-BE49-F238E27FC236}">
                  <a16:creationId xmlns:a16="http://schemas.microsoft.com/office/drawing/2014/main" id="{300720BF-7CE9-49B2-B75C-592A08243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花王 ロゴ">
              <a:extLst>
                <a:ext uri="{FF2B5EF4-FFF2-40B4-BE49-F238E27FC236}">
                  <a16:creationId xmlns:a16="http://schemas.microsoft.com/office/drawing/2014/main" id="{A98D6645-7E39-4B9E-AD1F-6DD0119CAE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Image result for 花王 ロゴ">
              <a:extLst>
                <a:ext uri="{FF2B5EF4-FFF2-40B4-BE49-F238E27FC236}">
                  <a16:creationId xmlns:a16="http://schemas.microsoft.com/office/drawing/2014/main" id="{A598A45C-516D-4B8F-B0B0-C49C2BFC6D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花王 ロゴ">
              <a:extLst>
                <a:ext uri="{FF2B5EF4-FFF2-40B4-BE49-F238E27FC236}">
                  <a16:creationId xmlns:a16="http://schemas.microsoft.com/office/drawing/2014/main" id="{D2BCC962-BB7D-44C3-86BB-9C1F59674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花王 ロゴ">
              <a:extLst>
                <a:ext uri="{FF2B5EF4-FFF2-40B4-BE49-F238E27FC236}">
                  <a16:creationId xmlns:a16="http://schemas.microsoft.com/office/drawing/2014/main" id="{70CFDBC6-1EAB-4585-B34F-634A02DBC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8">
            <a:extLst>
              <a:ext uri="{FF2B5EF4-FFF2-40B4-BE49-F238E27FC236}">
                <a16:creationId xmlns:a16="http://schemas.microsoft.com/office/drawing/2014/main" id="{A6AC4D7B-BD2B-4D8F-8F89-3F5584BB8BB7}"/>
              </a:ext>
            </a:extLst>
          </p:cNvPr>
          <p:cNvSpPr txBox="1"/>
          <p:nvPr userDrawn="1"/>
        </p:nvSpPr>
        <p:spPr>
          <a:xfrm>
            <a:off x="8991600" y="5067032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Kao</a:t>
            </a:r>
          </a:p>
        </p:txBody>
      </p:sp>
    </p:spTree>
    <p:extLst>
      <p:ext uri="{BB962C8B-B14F-4D97-AF65-F5344CB8AC3E}">
        <p14:creationId xmlns:p14="http://schemas.microsoft.com/office/powerpoint/2010/main" val="1246014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5295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 6">
            <a:extLst>
              <a:ext uri="{FF2B5EF4-FFF2-40B4-BE49-F238E27FC236}">
                <a16:creationId xmlns:a16="http://schemas.microsoft.com/office/drawing/2014/main" id="{CE8D6233-93D2-44EE-B9BC-03C619D4A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3678" y="2819400"/>
            <a:ext cx="3184645" cy="72699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 algn="ctr">
              <a:buNone/>
              <a:defRPr sz="4400" b="0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Section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10973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0695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37583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0695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65E5B99-039D-4C9D-805B-54D5D8155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0" y="62484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1824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2"/>
            <a:ext cx="1630695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FD5F17-B80E-4F8F-89A5-C31E7FBC2E9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46631" y="476223"/>
            <a:ext cx="414337" cy="560388"/>
            <a:chOff x="5617" y="335"/>
            <a:chExt cx="288" cy="38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01E813-011A-41C7-96B7-079FA37F46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/>
                <a:buNone/>
              </a:pPr>
              <a:endParaRPr kumimoji="0" lang="ja-JP" altLang="en-US">
                <a:latin typeface="Times New Roman" pitchFamily="18" charset="0"/>
              </a:endParaRPr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BE40CD81-9D24-45F7-AD4B-CDE7E9C2E4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StarSymbol" charset="0"/>
                <a:buNone/>
                <a:defRPr/>
              </a:pPr>
              <a:endParaRPr kumimoji="0" lang="ja-JP" altLang="en-US">
                <a:latin typeface="+mn-lt"/>
                <a:ea typeface="+mn-ea"/>
              </a:endParaRPr>
            </a:p>
          </p:txBody>
        </p:sp>
      </p:grpSp>
      <p:pic>
        <p:nvPicPr>
          <p:cNvPr id="15" name="Picture 7">
            <a:extLst>
              <a:ext uri="{FF2B5EF4-FFF2-40B4-BE49-F238E27FC236}">
                <a16:creationId xmlns:a16="http://schemas.microsoft.com/office/drawing/2014/main" id="{10CCCF90-D4BC-43F2-9EFA-67AD120720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793" y="300011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0914A2-DC4D-4640-8960-695888DB2BAD}"/>
              </a:ext>
            </a:extLst>
          </p:cNvPr>
          <p:cNvCxnSpPr/>
          <p:nvPr userDrawn="1"/>
        </p:nvCxnSpPr>
        <p:spPr bwMode="auto">
          <a:xfrm flipH="1">
            <a:off x="11353800" y="356408"/>
            <a:ext cx="838200" cy="40163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04848F-3869-4192-A98E-EB477CEA37B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0" y="756417"/>
            <a:ext cx="11353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05283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テキスト プレースホルダ 6">
            <a:extLst>
              <a:ext uri="{FF2B5EF4-FFF2-40B4-BE49-F238E27FC236}">
                <a16:creationId xmlns:a16="http://schemas.microsoft.com/office/drawing/2014/main" id="{64931B32-3A34-48BE-8B2E-AEFB0C6A0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2007401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Color wheel</a:t>
            </a:r>
            <a:endParaRPr lang="ja-JP" altLang="en-US" dirty="0"/>
          </a:p>
        </p:txBody>
      </p:sp>
      <p:sp>
        <p:nvSpPr>
          <p:cNvPr id="148" name="円/楕円 12">
            <a:extLst>
              <a:ext uri="{FF2B5EF4-FFF2-40B4-BE49-F238E27FC236}">
                <a16:creationId xmlns:a16="http://schemas.microsoft.com/office/drawing/2014/main" id="{F28C18DB-00AB-43D8-BA98-652F7764A73D}"/>
              </a:ext>
            </a:extLst>
          </p:cNvPr>
          <p:cNvSpPr/>
          <p:nvPr userDrawn="1"/>
        </p:nvSpPr>
        <p:spPr>
          <a:xfrm>
            <a:off x="3535362" y="2631450"/>
            <a:ext cx="260350" cy="261938"/>
          </a:xfrm>
          <a:prstGeom prst="ellipse">
            <a:avLst/>
          </a:prstGeom>
          <a:solidFill>
            <a:srgbClr val="00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9" name="円/楕円 13">
            <a:extLst>
              <a:ext uri="{FF2B5EF4-FFF2-40B4-BE49-F238E27FC236}">
                <a16:creationId xmlns:a16="http://schemas.microsoft.com/office/drawing/2014/main" id="{424F2BC5-0A9B-49CD-B2DB-23B85BC8534C}"/>
              </a:ext>
            </a:extLst>
          </p:cNvPr>
          <p:cNvSpPr/>
          <p:nvPr userDrawn="1"/>
        </p:nvSpPr>
        <p:spPr>
          <a:xfrm>
            <a:off x="7940675" y="2631450"/>
            <a:ext cx="260350" cy="261938"/>
          </a:xfrm>
          <a:prstGeom prst="ellipse">
            <a:avLst/>
          </a:prstGeom>
          <a:solidFill>
            <a:srgbClr val="66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0" name="円/楕円 14">
            <a:extLst>
              <a:ext uri="{FF2B5EF4-FFF2-40B4-BE49-F238E27FC236}">
                <a16:creationId xmlns:a16="http://schemas.microsoft.com/office/drawing/2014/main" id="{8ADF305C-2A25-4DE2-9C2E-6DF20D724500}"/>
              </a:ext>
            </a:extLst>
          </p:cNvPr>
          <p:cNvSpPr/>
          <p:nvPr userDrawn="1"/>
        </p:nvSpPr>
        <p:spPr>
          <a:xfrm>
            <a:off x="7573962" y="2631450"/>
            <a:ext cx="260350" cy="261938"/>
          </a:xfrm>
          <a:prstGeom prst="ellipse">
            <a:avLst/>
          </a:prstGeom>
          <a:solidFill>
            <a:srgbClr val="CC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1" name="円/楕円 15">
            <a:extLst>
              <a:ext uri="{FF2B5EF4-FFF2-40B4-BE49-F238E27FC236}">
                <a16:creationId xmlns:a16="http://schemas.microsoft.com/office/drawing/2014/main" id="{1FA661AA-F55E-4938-B63C-E6F663D5345C}"/>
              </a:ext>
            </a:extLst>
          </p:cNvPr>
          <p:cNvSpPr/>
          <p:nvPr userDrawn="1"/>
        </p:nvSpPr>
        <p:spPr>
          <a:xfrm>
            <a:off x="7207250" y="2631450"/>
            <a:ext cx="260350" cy="261938"/>
          </a:xfrm>
          <a:prstGeom prst="ellipse">
            <a:avLst/>
          </a:prstGeom>
          <a:solidFill>
            <a:srgbClr val="FF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2" name="円/楕円 16">
            <a:extLst>
              <a:ext uri="{FF2B5EF4-FFF2-40B4-BE49-F238E27FC236}">
                <a16:creationId xmlns:a16="http://schemas.microsoft.com/office/drawing/2014/main" id="{B8D15FFE-A616-4E0F-98A5-E5707D9E0C7C}"/>
              </a:ext>
            </a:extLst>
          </p:cNvPr>
          <p:cNvSpPr/>
          <p:nvPr userDrawn="1"/>
        </p:nvSpPr>
        <p:spPr>
          <a:xfrm>
            <a:off x="6838950" y="2631450"/>
            <a:ext cx="261937" cy="261938"/>
          </a:xfrm>
          <a:prstGeom prst="ellipse">
            <a:avLst/>
          </a:prstGeom>
          <a:solidFill>
            <a:srgbClr val="FF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3" name="円/楕円 17">
            <a:extLst>
              <a:ext uri="{FF2B5EF4-FFF2-40B4-BE49-F238E27FC236}">
                <a16:creationId xmlns:a16="http://schemas.microsoft.com/office/drawing/2014/main" id="{F54AA6C6-CD64-48F7-86A2-1C446459D65F}"/>
              </a:ext>
            </a:extLst>
          </p:cNvPr>
          <p:cNvSpPr/>
          <p:nvPr userDrawn="1"/>
        </p:nvSpPr>
        <p:spPr>
          <a:xfrm>
            <a:off x="6472237" y="2631450"/>
            <a:ext cx="260350" cy="261938"/>
          </a:xfrm>
          <a:prstGeom prst="ellipse">
            <a:avLst/>
          </a:prstGeom>
          <a:solidFill>
            <a:srgbClr val="FF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4" name="円/楕円 18">
            <a:extLst>
              <a:ext uri="{FF2B5EF4-FFF2-40B4-BE49-F238E27FC236}">
                <a16:creationId xmlns:a16="http://schemas.microsoft.com/office/drawing/2014/main" id="{F1BA1297-3C95-4B25-8FC7-F163BB57FABE}"/>
              </a:ext>
            </a:extLst>
          </p:cNvPr>
          <p:cNvSpPr/>
          <p:nvPr userDrawn="1"/>
        </p:nvSpPr>
        <p:spPr>
          <a:xfrm>
            <a:off x="6105525" y="2631450"/>
            <a:ext cx="260350" cy="261938"/>
          </a:xfrm>
          <a:prstGeom prst="ellipse">
            <a:avLst/>
          </a:prstGeom>
          <a:solidFill>
            <a:srgbClr val="FF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5" name="円/楕円 19">
            <a:extLst>
              <a:ext uri="{FF2B5EF4-FFF2-40B4-BE49-F238E27FC236}">
                <a16:creationId xmlns:a16="http://schemas.microsoft.com/office/drawing/2014/main" id="{02E028F5-53E3-4CA2-8C4D-8A686CC04BF4}"/>
              </a:ext>
            </a:extLst>
          </p:cNvPr>
          <p:cNvSpPr/>
          <p:nvPr userDrawn="1"/>
        </p:nvSpPr>
        <p:spPr>
          <a:xfrm>
            <a:off x="5737225" y="2631450"/>
            <a:ext cx="261937" cy="26193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6" name="円/楕円 20">
            <a:extLst>
              <a:ext uri="{FF2B5EF4-FFF2-40B4-BE49-F238E27FC236}">
                <a16:creationId xmlns:a16="http://schemas.microsoft.com/office/drawing/2014/main" id="{85AC4EA9-740E-4A7E-84FB-5BD92BF1582B}"/>
              </a:ext>
            </a:extLst>
          </p:cNvPr>
          <p:cNvSpPr/>
          <p:nvPr userDrawn="1"/>
        </p:nvSpPr>
        <p:spPr>
          <a:xfrm>
            <a:off x="5370512" y="2631450"/>
            <a:ext cx="260350" cy="261938"/>
          </a:xfrm>
          <a:prstGeom prst="ellipse">
            <a:avLst/>
          </a:prstGeom>
          <a:solidFill>
            <a:srgbClr val="CC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7" name="円/楕円 21">
            <a:extLst>
              <a:ext uri="{FF2B5EF4-FFF2-40B4-BE49-F238E27FC236}">
                <a16:creationId xmlns:a16="http://schemas.microsoft.com/office/drawing/2014/main" id="{0C897337-805E-482E-A119-5A18306979CC}"/>
              </a:ext>
            </a:extLst>
          </p:cNvPr>
          <p:cNvSpPr/>
          <p:nvPr userDrawn="1"/>
        </p:nvSpPr>
        <p:spPr>
          <a:xfrm>
            <a:off x="5003800" y="2631450"/>
            <a:ext cx="260350" cy="261938"/>
          </a:xfrm>
          <a:prstGeom prst="ellipse">
            <a:avLst/>
          </a:prstGeom>
          <a:solidFill>
            <a:srgbClr val="99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8" name="円/楕円 22">
            <a:extLst>
              <a:ext uri="{FF2B5EF4-FFF2-40B4-BE49-F238E27FC236}">
                <a16:creationId xmlns:a16="http://schemas.microsoft.com/office/drawing/2014/main" id="{47939FB6-6D45-45BA-AA5C-9D2FCB68D58B}"/>
              </a:ext>
            </a:extLst>
          </p:cNvPr>
          <p:cNvSpPr/>
          <p:nvPr userDrawn="1"/>
        </p:nvSpPr>
        <p:spPr>
          <a:xfrm>
            <a:off x="4637087" y="2631450"/>
            <a:ext cx="260350" cy="261938"/>
          </a:xfrm>
          <a:prstGeom prst="ellipse">
            <a:avLst/>
          </a:prstGeom>
          <a:solidFill>
            <a:srgbClr val="66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9" name="円/楕円 23">
            <a:extLst>
              <a:ext uri="{FF2B5EF4-FFF2-40B4-BE49-F238E27FC236}">
                <a16:creationId xmlns:a16="http://schemas.microsoft.com/office/drawing/2014/main" id="{C3B0A261-8909-41C3-B89D-263339D02E96}"/>
              </a:ext>
            </a:extLst>
          </p:cNvPr>
          <p:cNvSpPr/>
          <p:nvPr userDrawn="1"/>
        </p:nvSpPr>
        <p:spPr>
          <a:xfrm>
            <a:off x="4268787" y="2631450"/>
            <a:ext cx="260350" cy="261938"/>
          </a:xfrm>
          <a:prstGeom prst="ellipse">
            <a:avLst/>
          </a:prstGeom>
          <a:solidFill>
            <a:srgbClr val="33CC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0" name="円/楕円 24">
            <a:extLst>
              <a:ext uri="{FF2B5EF4-FFF2-40B4-BE49-F238E27FC236}">
                <a16:creationId xmlns:a16="http://schemas.microsoft.com/office/drawing/2014/main" id="{49081715-32F2-4986-B0F0-76453E1DB358}"/>
              </a:ext>
            </a:extLst>
          </p:cNvPr>
          <p:cNvSpPr/>
          <p:nvPr userDrawn="1"/>
        </p:nvSpPr>
        <p:spPr>
          <a:xfrm>
            <a:off x="3902075" y="2631450"/>
            <a:ext cx="260350" cy="261938"/>
          </a:xfrm>
          <a:prstGeom prst="ellipse">
            <a:avLst/>
          </a:prstGeom>
          <a:solidFill>
            <a:srgbClr val="0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1" name="円/楕円 25">
            <a:extLst>
              <a:ext uri="{FF2B5EF4-FFF2-40B4-BE49-F238E27FC236}">
                <a16:creationId xmlns:a16="http://schemas.microsoft.com/office/drawing/2014/main" id="{5F78395A-F77A-4B49-8D7D-29A3699C2AC5}"/>
              </a:ext>
            </a:extLst>
          </p:cNvPr>
          <p:cNvSpPr/>
          <p:nvPr userDrawn="1"/>
        </p:nvSpPr>
        <p:spPr>
          <a:xfrm>
            <a:off x="3719512" y="2290138"/>
            <a:ext cx="260350" cy="261937"/>
          </a:xfrm>
          <a:prstGeom prst="ellipse">
            <a:avLst/>
          </a:prstGeom>
          <a:solidFill>
            <a:srgbClr val="00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2" name="円/楕円 26">
            <a:extLst>
              <a:ext uri="{FF2B5EF4-FFF2-40B4-BE49-F238E27FC236}">
                <a16:creationId xmlns:a16="http://schemas.microsoft.com/office/drawing/2014/main" id="{A1184D67-B7FB-4B51-8069-BB16E166DA31}"/>
              </a:ext>
            </a:extLst>
          </p:cNvPr>
          <p:cNvSpPr/>
          <p:nvPr userDrawn="1"/>
        </p:nvSpPr>
        <p:spPr>
          <a:xfrm>
            <a:off x="7758112" y="2290138"/>
            <a:ext cx="260350" cy="261937"/>
          </a:xfrm>
          <a:prstGeom prst="ellipse">
            <a:avLst/>
          </a:prstGeom>
          <a:solidFill>
            <a:srgbClr val="99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3" name="円/楕円 27">
            <a:extLst>
              <a:ext uri="{FF2B5EF4-FFF2-40B4-BE49-F238E27FC236}">
                <a16:creationId xmlns:a16="http://schemas.microsoft.com/office/drawing/2014/main" id="{74A469A7-1700-400F-BB2E-FF50FF191ED6}"/>
              </a:ext>
            </a:extLst>
          </p:cNvPr>
          <p:cNvSpPr/>
          <p:nvPr userDrawn="1"/>
        </p:nvSpPr>
        <p:spPr>
          <a:xfrm>
            <a:off x="7391400" y="2290138"/>
            <a:ext cx="260350" cy="261937"/>
          </a:xfrm>
          <a:prstGeom prst="ellipse">
            <a:avLst/>
          </a:prstGeom>
          <a:solidFill>
            <a:srgbClr val="CC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4" name="円/楕円 28">
            <a:extLst>
              <a:ext uri="{FF2B5EF4-FFF2-40B4-BE49-F238E27FC236}">
                <a16:creationId xmlns:a16="http://schemas.microsoft.com/office/drawing/2014/main" id="{79076F31-3839-4443-9BB2-F9DC1543E9EE}"/>
              </a:ext>
            </a:extLst>
          </p:cNvPr>
          <p:cNvSpPr/>
          <p:nvPr userDrawn="1"/>
        </p:nvSpPr>
        <p:spPr>
          <a:xfrm>
            <a:off x="7023100" y="2290138"/>
            <a:ext cx="261937" cy="261937"/>
          </a:xfrm>
          <a:prstGeom prst="ellipse">
            <a:avLst/>
          </a:prstGeom>
          <a:solidFill>
            <a:srgbClr val="CC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5" name="円/楕円 29">
            <a:extLst>
              <a:ext uri="{FF2B5EF4-FFF2-40B4-BE49-F238E27FC236}">
                <a16:creationId xmlns:a16="http://schemas.microsoft.com/office/drawing/2014/main" id="{129E3EDC-B905-4717-A41B-88394EB3A783}"/>
              </a:ext>
            </a:extLst>
          </p:cNvPr>
          <p:cNvSpPr/>
          <p:nvPr userDrawn="1"/>
        </p:nvSpPr>
        <p:spPr>
          <a:xfrm>
            <a:off x="6656387" y="2290138"/>
            <a:ext cx="260350" cy="261937"/>
          </a:xfrm>
          <a:prstGeom prst="ellipse">
            <a:avLst/>
          </a:prstGeom>
          <a:solidFill>
            <a:srgbClr val="CC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6" name="円/楕円 30">
            <a:extLst>
              <a:ext uri="{FF2B5EF4-FFF2-40B4-BE49-F238E27FC236}">
                <a16:creationId xmlns:a16="http://schemas.microsoft.com/office/drawing/2014/main" id="{F76804D9-1E36-4B89-92C3-542D708B619F}"/>
              </a:ext>
            </a:extLst>
          </p:cNvPr>
          <p:cNvSpPr/>
          <p:nvPr userDrawn="1"/>
        </p:nvSpPr>
        <p:spPr>
          <a:xfrm>
            <a:off x="6289675" y="2290138"/>
            <a:ext cx="260350" cy="261937"/>
          </a:xfrm>
          <a:prstGeom prst="ellipse">
            <a:avLst/>
          </a:prstGeom>
          <a:solidFill>
            <a:srgbClr val="CC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7" name="円/楕円 31">
            <a:extLst>
              <a:ext uri="{FF2B5EF4-FFF2-40B4-BE49-F238E27FC236}">
                <a16:creationId xmlns:a16="http://schemas.microsoft.com/office/drawing/2014/main" id="{32A6F05F-4E81-4993-9BD4-1F9628D484C1}"/>
              </a:ext>
            </a:extLst>
          </p:cNvPr>
          <p:cNvSpPr/>
          <p:nvPr userDrawn="1"/>
        </p:nvSpPr>
        <p:spPr>
          <a:xfrm>
            <a:off x="5922962" y="2290138"/>
            <a:ext cx="260350" cy="261937"/>
          </a:xfrm>
          <a:prstGeom prst="ellipse">
            <a:avLst/>
          </a:prstGeom>
          <a:solidFill>
            <a:srgbClr val="CCE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8" name="円/楕円 32">
            <a:extLst>
              <a:ext uri="{FF2B5EF4-FFF2-40B4-BE49-F238E27FC236}">
                <a16:creationId xmlns:a16="http://schemas.microsoft.com/office/drawing/2014/main" id="{C02A0794-E6ED-4C98-8DD2-A915331907F9}"/>
              </a:ext>
            </a:extLst>
          </p:cNvPr>
          <p:cNvSpPr/>
          <p:nvPr userDrawn="1"/>
        </p:nvSpPr>
        <p:spPr>
          <a:xfrm>
            <a:off x="5554662" y="2290138"/>
            <a:ext cx="260350" cy="261937"/>
          </a:xfrm>
          <a:prstGeom prst="ellipse">
            <a:avLst/>
          </a:prstGeom>
          <a:solidFill>
            <a:srgbClr val="CC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9" name="円/楕円 33">
            <a:extLst>
              <a:ext uri="{FF2B5EF4-FFF2-40B4-BE49-F238E27FC236}">
                <a16:creationId xmlns:a16="http://schemas.microsoft.com/office/drawing/2014/main" id="{428A1123-BD1E-43BD-A9FF-6EF70DEC84EA}"/>
              </a:ext>
            </a:extLst>
          </p:cNvPr>
          <p:cNvSpPr/>
          <p:nvPr userDrawn="1"/>
        </p:nvSpPr>
        <p:spPr>
          <a:xfrm>
            <a:off x="5187950" y="2290138"/>
            <a:ext cx="260350" cy="261937"/>
          </a:xfrm>
          <a:prstGeom prst="ellipse">
            <a:avLst/>
          </a:prstGeom>
          <a:solidFill>
            <a:srgbClr val="99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0" name="円/楕円 34">
            <a:extLst>
              <a:ext uri="{FF2B5EF4-FFF2-40B4-BE49-F238E27FC236}">
                <a16:creationId xmlns:a16="http://schemas.microsoft.com/office/drawing/2014/main" id="{8FB39935-04A6-40B5-B21D-4E3A041EF070}"/>
              </a:ext>
            </a:extLst>
          </p:cNvPr>
          <p:cNvSpPr/>
          <p:nvPr userDrawn="1"/>
        </p:nvSpPr>
        <p:spPr>
          <a:xfrm>
            <a:off x="4821237" y="2290138"/>
            <a:ext cx="260350" cy="261937"/>
          </a:xfrm>
          <a:prstGeom prst="ellipse">
            <a:avLst/>
          </a:prstGeom>
          <a:solidFill>
            <a:srgbClr val="66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1" name="円/楕円 35">
            <a:extLst>
              <a:ext uri="{FF2B5EF4-FFF2-40B4-BE49-F238E27FC236}">
                <a16:creationId xmlns:a16="http://schemas.microsoft.com/office/drawing/2014/main" id="{156B03E7-EEB6-40F3-A867-070AB8644415}"/>
              </a:ext>
            </a:extLst>
          </p:cNvPr>
          <p:cNvSpPr/>
          <p:nvPr userDrawn="1"/>
        </p:nvSpPr>
        <p:spPr>
          <a:xfrm>
            <a:off x="4452937" y="2290138"/>
            <a:ext cx="261938" cy="261937"/>
          </a:xfrm>
          <a:prstGeom prst="ellipse">
            <a:avLst/>
          </a:prstGeom>
          <a:solidFill>
            <a:srgbClr val="00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2" name="円/楕円 36">
            <a:extLst>
              <a:ext uri="{FF2B5EF4-FFF2-40B4-BE49-F238E27FC236}">
                <a16:creationId xmlns:a16="http://schemas.microsoft.com/office/drawing/2014/main" id="{DBA8E8AA-9488-440B-BDC1-9E2B7F167AF2}"/>
              </a:ext>
            </a:extLst>
          </p:cNvPr>
          <p:cNvSpPr/>
          <p:nvPr userDrawn="1"/>
        </p:nvSpPr>
        <p:spPr>
          <a:xfrm>
            <a:off x="4086225" y="2290138"/>
            <a:ext cx="260350" cy="261937"/>
          </a:xfrm>
          <a:prstGeom prst="ellipse">
            <a:avLst/>
          </a:prstGeom>
          <a:solidFill>
            <a:srgbClr val="00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3" name="円/楕円 37">
            <a:extLst>
              <a:ext uri="{FF2B5EF4-FFF2-40B4-BE49-F238E27FC236}">
                <a16:creationId xmlns:a16="http://schemas.microsoft.com/office/drawing/2014/main" id="{9E549857-BC1D-4E02-9CF4-419E627B88EA}"/>
              </a:ext>
            </a:extLst>
          </p:cNvPr>
          <p:cNvSpPr/>
          <p:nvPr userDrawn="1"/>
        </p:nvSpPr>
        <p:spPr>
          <a:xfrm>
            <a:off x="7573962" y="1950413"/>
            <a:ext cx="260350" cy="260350"/>
          </a:xfrm>
          <a:prstGeom prst="ellipse">
            <a:avLst/>
          </a:prstGeom>
          <a:solidFill>
            <a:srgbClr val="99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4" name="円/楕円 38">
            <a:extLst>
              <a:ext uri="{FF2B5EF4-FFF2-40B4-BE49-F238E27FC236}">
                <a16:creationId xmlns:a16="http://schemas.microsoft.com/office/drawing/2014/main" id="{50AA0E81-0E10-4C58-AF52-6431D1D0CED3}"/>
              </a:ext>
            </a:extLst>
          </p:cNvPr>
          <p:cNvSpPr/>
          <p:nvPr userDrawn="1"/>
        </p:nvSpPr>
        <p:spPr>
          <a:xfrm>
            <a:off x="7207250" y="1950413"/>
            <a:ext cx="260350" cy="260350"/>
          </a:xfrm>
          <a:prstGeom prst="ellipse">
            <a:avLst/>
          </a:prstGeom>
          <a:solidFill>
            <a:srgbClr val="99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5" name="円/楕円 39">
            <a:extLst>
              <a:ext uri="{FF2B5EF4-FFF2-40B4-BE49-F238E27FC236}">
                <a16:creationId xmlns:a16="http://schemas.microsoft.com/office/drawing/2014/main" id="{9C174907-564C-4F52-8B76-FCEAAF5FBFB0}"/>
              </a:ext>
            </a:extLst>
          </p:cNvPr>
          <p:cNvSpPr/>
          <p:nvPr userDrawn="1"/>
        </p:nvSpPr>
        <p:spPr>
          <a:xfrm>
            <a:off x="6838950" y="1950413"/>
            <a:ext cx="261937" cy="260350"/>
          </a:xfrm>
          <a:prstGeom prst="ellipse">
            <a:avLst/>
          </a:prstGeom>
          <a:solidFill>
            <a:srgbClr val="99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6" name="円/楕円 40">
            <a:extLst>
              <a:ext uri="{FF2B5EF4-FFF2-40B4-BE49-F238E27FC236}">
                <a16:creationId xmlns:a16="http://schemas.microsoft.com/office/drawing/2014/main" id="{097B3A5C-41D3-411B-A3F3-C16663A419CC}"/>
              </a:ext>
            </a:extLst>
          </p:cNvPr>
          <p:cNvSpPr/>
          <p:nvPr userDrawn="1"/>
        </p:nvSpPr>
        <p:spPr>
          <a:xfrm>
            <a:off x="6472237" y="1950413"/>
            <a:ext cx="260350" cy="260350"/>
          </a:xfrm>
          <a:prstGeom prst="ellipse">
            <a:avLst/>
          </a:prstGeom>
          <a:solidFill>
            <a:srgbClr val="99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7" name="円/楕円 41">
            <a:extLst>
              <a:ext uri="{FF2B5EF4-FFF2-40B4-BE49-F238E27FC236}">
                <a16:creationId xmlns:a16="http://schemas.microsoft.com/office/drawing/2014/main" id="{B581D049-766D-435F-BB6C-283BBE6111B9}"/>
              </a:ext>
            </a:extLst>
          </p:cNvPr>
          <p:cNvSpPr/>
          <p:nvPr userDrawn="1"/>
        </p:nvSpPr>
        <p:spPr>
          <a:xfrm>
            <a:off x="6105525" y="1950413"/>
            <a:ext cx="260350" cy="260350"/>
          </a:xfrm>
          <a:prstGeom prst="ellipse">
            <a:avLst/>
          </a:prstGeom>
          <a:solidFill>
            <a:srgbClr val="99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8" name="円/楕円 42">
            <a:extLst>
              <a:ext uri="{FF2B5EF4-FFF2-40B4-BE49-F238E27FC236}">
                <a16:creationId xmlns:a16="http://schemas.microsoft.com/office/drawing/2014/main" id="{EE00BAB7-E71A-47DA-8343-A635AEF20E0F}"/>
              </a:ext>
            </a:extLst>
          </p:cNvPr>
          <p:cNvSpPr/>
          <p:nvPr userDrawn="1"/>
        </p:nvSpPr>
        <p:spPr>
          <a:xfrm>
            <a:off x="5737225" y="1950413"/>
            <a:ext cx="261937" cy="260350"/>
          </a:xfrm>
          <a:prstGeom prst="ellipse">
            <a:avLst/>
          </a:prstGeom>
          <a:solidFill>
            <a:srgbClr val="66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9" name="円/楕円 43">
            <a:extLst>
              <a:ext uri="{FF2B5EF4-FFF2-40B4-BE49-F238E27FC236}">
                <a16:creationId xmlns:a16="http://schemas.microsoft.com/office/drawing/2014/main" id="{D0FC5737-1D4E-4449-8EDD-2535711EFFBF}"/>
              </a:ext>
            </a:extLst>
          </p:cNvPr>
          <p:cNvSpPr/>
          <p:nvPr userDrawn="1"/>
        </p:nvSpPr>
        <p:spPr>
          <a:xfrm>
            <a:off x="5370512" y="1950413"/>
            <a:ext cx="260350" cy="260350"/>
          </a:xfrm>
          <a:prstGeom prst="ellipse">
            <a:avLst/>
          </a:prstGeom>
          <a:solidFill>
            <a:srgbClr val="66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0" name="円/楕円 44">
            <a:extLst>
              <a:ext uri="{FF2B5EF4-FFF2-40B4-BE49-F238E27FC236}">
                <a16:creationId xmlns:a16="http://schemas.microsoft.com/office/drawing/2014/main" id="{2B62DA03-B6BB-45A0-B875-7C3A47F78C20}"/>
              </a:ext>
            </a:extLst>
          </p:cNvPr>
          <p:cNvSpPr/>
          <p:nvPr userDrawn="1"/>
        </p:nvSpPr>
        <p:spPr>
          <a:xfrm>
            <a:off x="5003800" y="1950413"/>
            <a:ext cx="260350" cy="260350"/>
          </a:xfrm>
          <a:prstGeom prst="ellipse">
            <a:avLst/>
          </a:prstGeom>
          <a:solidFill>
            <a:srgbClr val="66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1" name="円/楕円 45">
            <a:extLst>
              <a:ext uri="{FF2B5EF4-FFF2-40B4-BE49-F238E27FC236}">
                <a16:creationId xmlns:a16="http://schemas.microsoft.com/office/drawing/2014/main" id="{506A5A13-3468-45D5-BC9C-95970286C1AD}"/>
              </a:ext>
            </a:extLst>
          </p:cNvPr>
          <p:cNvSpPr/>
          <p:nvPr userDrawn="1"/>
        </p:nvSpPr>
        <p:spPr>
          <a:xfrm>
            <a:off x="4637087" y="1950413"/>
            <a:ext cx="260350" cy="260350"/>
          </a:xfrm>
          <a:prstGeom prst="ellipse">
            <a:avLst/>
          </a:prstGeom>
          <a:solidFill>
            <a:srgbClr val="00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2" name="円/楕円 46">
            <a:extLst>
              <a:ext uri="{FF2B5EF4-FFF2-40B4-BE49-F238E27FC236}">
                <a16:creationId xmlns:a16="http://schemas.microsoft.com/office/drawing/2014/main" id="{AF128DDD-D064-4038-8A96-556CDC6F66D5}"/>
              </a:ext>
            </a:extLst>
          </p:cNvPr>
          <p:cNvSpPr/>
          <p:nvPr userDrawn="1"/>
        </p:nvSpPr>
        <p:spPr>
          <a:xfrm>
            <a:off x="4268787" y="1950413"/>
            <a:ext cx="260350" cy="260350"/>
          </a:xfrm>
          <a:prstGeom prst="ellipse">
            <a:avLst/>
          </a:prstGeom>
          <a:solidFill>
            <a:srgbClr val="00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3" name="円/楕円 47">
            <a:extLst>
              <a:ext uri="{FF2B5EF4-FFF2-40B4-BE49-F238E27FC236}">
                <a16:creationId xmlns:a16="http://schemas.microsoft.com/office/drawing/2014/main" id="{EEBC639F-A368-4CD9-B8EF-84F311BA81FA}"/>
              </a:ext>
            </a:extLst>
          </p:cNvPr>
          <p:cNvSpPr/>
          <p:nvPr userDrawn="1"/>
        </p:nvSpPr>
        <p:spPr>
          <a:xfrm>
            <a:off x="3902075" y="1950413"/>
            <a:ext cx="260350" cy="260350"/>
          </a:xfrm>
          <a:prstGeom prst="ellipse">
            <a:avLst/>
          </a:prstGeom>
          <a:solidFill>
            <a:srgbClr val="33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4" name="円/楕円 48">
            <a:extLst>
              <a:ext uri="{FF2B5EF4-FFF2-40B4-BE49-F238E27FC236}">
                <a16:creationId xmlns:a16="http://schemas.microsoft.com/office/drawing/2014/main" id="{B37E1846-B77F-4473-828D-57E4A161E339}"/>
              </a:ext>
            </a:extLst>
          </p:cNvPr>
          <p:cNvSpPr/>
          <p:nvPr userDrawn="1"/>
        </p:nvSpPr>
        <p:spPr>
          <a:xfrm>
            <a:off x="7391400" y="1609100"/>
            <a:ext cx="260350" cy="260350"/>
          </a:xfrm>
          <a:prstGeom prst="ellipse">
            <a:avLst/>
          </a:prstGeom>
          <a:solidFill>
            <a:srgbClr val="66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5" name="円/楕円 49">
            <a:extLst>
              <a:ext uri="{FF2B5EF4-FFF2-40B4-BE49-F238E27FC236}">
                <a16:creationId xmlns:a16="http://schemas.microsoft.com/office/drawing/2014/main" id="{CCE15DAC-1104-4D76-BD0C-D66A8FF2CC62}"/>
              </a:ext>
            </a:extLst>
          </p:cNvPr>
          <p:cNvSpPr/>
          <p:nvPr userDrawn="1"/>
        </p:nvSpPr>
        <p:spPr>
          <a:xfrm>
            <a:off x="7023100" y="1609100"/>
            <a:ext cx="261937" cy="260350"/>
          </a:xfrm>
          <a:prstGeom prst="ellipse">
            <a:avLst/>
          </a:prstGeom>
          <a:solidFill>
            <a:srgbClr val="66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6" name="円/楕円 50">
            <a:extLst>
              <a:ext uri="{FF2B5EF4-FFF2-40B4-BE49-F238E27FC236}">
                <a16:creationId xmlns:a16="http://schemas.microsoft.com/office/drawing/2014/main" id="{E8211E64-0AC1-4768-85B0-6B4F6C741BF9}"/>
              </a:ext>
            </a:extLst>
          </p:cNvPr>
          <p:cNvSpPr/>
          <p:nvPr userDrawn="1"/>
        </p:nvSpPr>
        <p:spPr>
          <a:xfrm>
            <a:off x="6656387" y="1609100"/>
            <a:ext cx="260350" cy="260350"/>
          </a:xfrm>
          <a:prstGeom prst="ellipse">
            <a:avLst/>
          </a:prstGeom>
          <a:solidFill>
            <a:srgbClr val="66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7" name="円/楕円 51">
            <a:extLst>
              <a:ext uri="{FF2B5EF4-FFF2-40B4-BE49-F238E27FC236}">
                <a16:creationId xmlns:a16="http://schemas.microsoft.com/office/drawing/2014/main" id="{1EEC4F20-C548-4959-A5A8-C8ECA1566D66}"/>
              </a:ext>
            </a:extLst>
          </p:cNvPr>
          <p:cNvSpPr/>
          <p:nvPr userDrawn="1"/>
        </p:nvSpPr>
        <p:spPr>
          <a:xfrm>
            <a:off x="6289675" y="1609100"/>
            <a:ext cx="260350" cy="260350"/>
          </a:xfrm>
          <a:prstGeom prst="ellipse">
            <a:avLst/>
          </a:prstGeom>
          <a:solidFill>
            <a:srgbClr val="66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8" name="円/楕円 52">
            <a:extLst>
              <a:ext uri="{FF2B5EF4-FFF2-40B4-BE49-F238E27FC236}">
                <a16:creationId xmlns:a16="http://schemas.microsoft.com/office/drawing/2014/main" id="{186CF217-BA2F-499F-A5BC-56E7877B8524}"/>
              </a:ext>
            </a:extLst>
          </p:cNvPr>
          <p:cNvSpPr/>
          <p:nvPr userDrawn="1"/>
        </p:nvSpPr>
        <p:spPr>
          <a:xfrm>
            <a:off x="5922962" y="1609100"/>
            <a:ext cx="260350" cy="260350"/>
          </a:xfrm>
          <a:prstGeom prst="ellipse">
            <a:avLst/>
          </a:prstGeom>
          <a:solidFill>
            <a:srgbClr val="33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9" name="円/楕円 53">
            <a:extLst>
              <a:ext uri="{FF2B5EF4-FFF2-40B4-BE49-F238E27FC236}">
                <a16:creationId xmlns:a16="http://schemas.microsoft.com/office/drawing/2014/main" id="{7C1725A4-D017-4491-AE58-0E3DC4FF7204}"/>
              </a:ext>
            </a:extLst>
          </p:cNvPr>
          <p:cNvSpPr/>
          <p:nvPr userDrawn="1"/>
        </p:nvSpPr>
        <p:spPr>
          <a:xfrm>
            <a:off x="5554662" y="1609100"/>
            <a:ext cx="260350" cy="260350"/>
          </a:xfrm>
          <a:prstGeom prst="ellipse">
            <a:avLst/>
          </a:prstGeom>
          <a:solidFill>
            <a:srgbClr val="33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0" name="円/楕円 54">
            <a:extLst>
              <a:ext uri="{FF2B5EF4-FFF2-40B4-BE49-F238E27FC236}">
                <a16:creationId xmlns:a16="http://schemas.microsoft.com/office/drawing/2014/main" id="{2F622DD7-EABA-481E-9314-80FA02AF28A4}"/>
              </a:ext>
            </a:extLst>
          </p:cNvPr>
          <p:cNvSpPr/>
          <p:nvPr userDrawn="1"/>
        </p:nvSpPr>
        <p:spPr>
          <a:xfrm>
            <a:off x="5187950" y="1609100"/>
            <a:ext cx="260350" cy="260350"/>
          </a:xfrm>
          <a:prstGeom prst="ellipse">
            <a:avLst/>
          </a:prstGeom>
          <a:solidFill>
            <a:srgbClr val="00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1" name="円/楕円 55">
            <a:extLst>
              <a:ext uri="{FF2B5EF4-FFF2-40B4-BE49-F238E27FC236}">
                <a16:creationId xmlns:a16="http://schemas.microsoft.com/office/drawing/2014/main" id="{4DAB2182-4BCC-4177-8A5E-09A6D8094EEF}"/>
              </a:ext>
            </a:extLst>
          </p:cNvPr>
          <p:cNvSpPr/>
          <p:nvPr userDrawn="1"/>
        </p:nvSpPr>
        <p:spPr>
          <a:xfrm>
            <a:off x="4821237" y="1609100"/>
            <a:ext cx="260350" cy="260350"/>
          </a:xfrm>
          <a:prstGeom prst="ellipse">
            <a:avLst/>
          </a:prstGeom>
          <a:solidFill>
            <a:srgbClr val="00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2" name="円/楕円 56">
            <a:extLst>
              <a:ext uri="{FF2B5EF4-FFF2-40B4-BE49-F238E27FC236}">
                <a16:creationId xmlns:a16="http://schemas.microsoft.com/office/drawing/2014/main" id="{527F8349-7F23-42CE-9477-C282FEE71C6C}"/>
              </a:ext>
            </a:extLst>
          </p:cNvPr>
          <p:cNvSpPr/>
          <p:nvPr userDrawn="1"/>
        </p:nvSpPr>
        <p:spPr>
          <a:xfrm>
            <a:off x="4452937" y="1609100"/>
            <a:ext cx="261938" cy="260350"/>
          </a:xfrm>
          <a:prstGeom prst="ellipse">
            <a:avLst/>
          </a:prstGeom>
          <a:solidFill>
            <a:srgbClr val="00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3" name="円/楕円 57">
            <a:extLst>
              <a:ext uri="{FF2B5EF4-FFF2-40B4-BE49-F238E27FC236}">
                <a16:creationId xmlns:a16="http://schemas.microsoft.com/office/drawing/2014/main" id="{069111EF-F3E2-4E52-A0C1-93FACA9BA877}"/>
              </a:ext>
            </a:extLst>
          </p:cNvPr>
          <p:cNvSpPr/>
          <p:nvPr userDrawn="1"/>
        </p:nvSpPr>
        <p:spPr>
          <a:xfrm>
            <a:off x="4086225" y="1609100"/>
            <a:ext cx="260350" cy="260350"/>
          </a:xfrm>
          <a:prstGeom prst="ellipse">
            <a:avLst/>
          </a:prstGeom>
          <a:solidFill>
            <a:srgbClr val="33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4" name="円/楕円 58">
            <a:extLst>
              <a:ext uri="{FF2B5EF4-FFF2-40B4-BE49-F238E27FC236}">
                <a16:creationId xmlns:a16="http://schemas.microsoft.com/office/drawing/2014/main" id="{9942ACF7-AD17-4D0A-B59D-0B32FCADEF23}"/>
              </a:ext>
            </a:extLst>
          </p:cNvPr>
          <p:cNvSpPr/>
          <p:nvPr userDrawn="1"/>
        </p:nvSpPr>
        <p:spPr>
          <a:xfrm>
            <a:off x="7207250" y="1267788"/>
            <a:ext cx="260350" cy="260350"/>
          </a:xfrm>
          <a:prstGeom prst="ellipse">
            <a:avLst/>
          </a:prstGeom>
          <a:solidFill>
            <a:srgbClr val="66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5" name="円/楕円 59">
            <a:extLst>
              <a:ext uri="{FF2B5EF4-FFF2-40B4-BE49-F238E27FC236}">
                <a16:creationId xmlns:a16="http://schemas.microsoft.com/office/drawing/2014/main" id="{F4E97986-A594-4A1E-A061-96B322267998}"/>
              </a:ext>
            </a:extLst>
          </p:cNvPr>
          <p:cNvSpPr/>
          <p:nvPr userDrawn="1"/>
        </p:nvSpPr>
        <p:spPr>
          <a:xfrm>
            <a:off x="6838950" y="1267788"/>
            <a:ext cx="261937" cy="260350"/>
          </a:xfrm>
          <a:prstGeom prst="ellipse">
            <a:avLst/>
          </a:prstGeom>
          <a:solidFill>
            <a:srgbClr val="33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6" name="円/楕円 60">
            <a:extLst>
              <a:ext uri="{FF2B5EF4-FFF2-40B4-BE49-F238E27FC236}">
                <a16:creationId xmlns:a16="http://schemas.microsoft.com/office/drawing/2014/main" id="{1F43C08B-B4C2-4B76-94B4-CB30704FC564}"/>
              </a:ext>
            </a:extLst>
          </p:cNvPr>
          <p:cNvSpPr/>
          <p:nvPr userDrawn="1"/>
        </p:nvSpPr>
        <p:spPr>
          <a:xfrm>
            <a:off x="6472237" y="1267788"/>
            <a:ext cx="260350" cy="260350"/>
          </a:xfrm>
          <a:prstGeom prst="ellipse">
            <a:avLst/>
          </a:prstGeom>
          <a:solidFill>
            <a:srgbClr val="33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7" name="円/楕円 61">
            <a:extLst>
              <a:ext uri="{FF2B5EF4-FFF2-40B4-BE49-F238E27FC236}">
                <a16:creationId xmlns:a16="http://schemas.microsoft.com/office/drawing/2014/main" id="{73094C90-45BB-471F-B5BD-76B9E9A4FD01}"/>
              </a:ext>
            </a:extLst>
          </p:cNvPr>
          <p:cNvSpPr/>
          <p:nvPr userDrawn="1"/>
        </p:nvSpPr>
        <p:spPr>
          <a:xfrm>
            <a:off x="6105525" y="1267788"/>
            <a:ext cx="260350" cy="260350"/>
          </a:xfrm>
          <a:prstGeom prst="ellipse">
            <a:avLst/>
          </a:prstGeom>
          <a:solidFill>
            <a:srgbClr val="00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8" name="円/楕円 62">
            <a:extLst>
              <a:ext uri="{FF2B5EF4-FFF2-40B4-BE49-F238E27FC236}">
                <a16:creationId xmlns:a16="http://schemas.microsoft.com/office/drawing/2014/main" id="{38BC6B0C-0017-4522-887C-A21C21F986FC}"/>
              </a:ext>
            </a:extLst>
          </p:cNvPr>
          <p:cNvSpPr/>
          <p:nvPr userDrawn="1"/>
        </p:nvSpPr>
        <p:spPr>
          <a:xfrm>
            <a:off x="5737225" y="1267788"/>
            <a:ext cx="261937" cy="260350"/>
          </a:xfrm>
          <a:prstGeom prst="ellipse">
            <a:avLst/>
          </a:prstGeom>
          <a:solidFill>
            <a:srgbClr val="00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9" name="円/楕円 63">
            <a:extLst>
              <a:ext uri="{FF2B5EF4-FFF2-40B4-BE49-F238E27FC236}">
                <a16:creationId xmlns:a16="http://schemas.microsoft.com/office/drawing/2014/main" id="{DF162D7C-D820-45FF-B952-F00CEC40CBEB}"/>
              </a:ext>
            </a:extLst>
          </p:cNvPr>
          <p:cNvSpPr/>
          <p:nvPr userDrawn="1"/>
        </p:nvSpPr>
        <p:spPr>
          <a:xfrm>
            <a:off x="5370512" y="1267788"/>
            <a:ext cx="260350" cy="260350"/>
          </a:xfrm>
          <a:prstGeom prst="ellipse">
            <a:avLst/>
          </a:prstGeom>
          <a:solidFill>
            <a:srgbClr val="00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0" name="円/楕円 64">
            <a:extLst>
              <a:ext uri="{FF2B5EF4-FFF2-40B4-BE49-F238E27FC236}">
                <a16:creationId xmlns:a16="http://schemas.microsoft.com/office/drawing/2014/main" id="{6588591C-F149-4053-968E-29C8E0E2B70E}"/>
              </a:ext>
            </a:extLst>
          </p:cNvPr>
          <p:cNvSpPr/>
          <p:nvPr userDrawn="1"/>
        </p:nvSpPr>
        <p:spPr>
          <a:xfrm>
            <a:off x="5003800" y="1267788"/>
            <a:ext cx="260350" cy="260350"/>
          </a:xfrm>
          <a:prstGeom prst="ellipse">
            <a:avLst/>
          </a:prstGeom>
          <a:solidFill>
            <a:srgbClr val="33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1" name="円/楕円 65">
            <a:extLst>
              <a:ext uri="{FF2B5EF4-FFF2-40B4-BE49-F238E27FC236}">
                <a16:creationId xmlns:a16="http://schemas.microsoft.com/office/drawing/2014/main" id="{BB11660A-3B1E-4B6C-80CA-9C7E5F4C9DF3}"/>
              </a:ext>
            </a:extLst>
          </p:cNvPr>
          <p:cNvSpPr/>
          <p:nvPr userDrawn="1"/>
        </p:nvSpPr>
        <p:spPr>
          <a:xfrm>
            <a:off x="4637087" y="1267788"/>
            <a:ext cx="260350" cy="260350"/>
          </a:xfrm>
          <a:prstGeom prst="ellipse">
            <a:avLst/>
          </a:prstGeom>
          <a:solidFill>
            <a:srgbClr val="00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2" name="円/楕円 66">
            <a:extLst>
              <a:ext uri="{FF2B5EF4-FFF2-40B4-BE49-F238E27FC236}">
                <a16:creationId xmlns:a16="http://schemas.microsoft.com/office/drawing/2014/main" id="{77B2BD12-AF88-42E7-A1A3-12DEAC603F7F}"/>
              </a:ext>
            </a:extLst>
          </p:cNvPr>
          <p:cNvSpPr/>
          <p:nvPr userDrawn="1"/>
        </p:nvSpPr>
        <p:spPr>
          <a:xfrm>
            <a:off x="4268787" y="1267788"/>
            <a:ext cx="260350" cy="260350"/>
          </a:xfrm>
          <a:prstGeom prst="ellipse">
            <a:avLst/>
          </a:prstGeom>
          <a:solidFill>
            <a:srgbClr val="0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3" name="円/楕円 67">
            <a:extLst>
              <a:ext uri="{FF2B5EF4-FFF2-40B4-BE49-F238E27FC236}">
                <a16:creationId xmlns:a16="http://schemas.microsoft.com/office/drawing/2014/main" id="{B6F52F16-A54B-4D43-9136-F643F9DB437B}"/>
              </a:ext>
            </a:extLst>
          </p:cNvPr>
          <p:cNvSpPr/>
          <p:nvPr userDrawn="1"/>
        </p:nvSpPr>
        <p:spPr>
          <a:xfrm>
            <a:off x="7023100" y="926475"/>
            <a:ext cx="261937" cy="260350"/>
          </a:xfrm>
          <a:prstGeom prst="ellipse">
            <a:avLst/>
          </a:prstGeom>
          <a:solidFill>
            <a:srgbClr val="33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4" name="円/楕円 68">
            <a:extLst>
              <a:ext uri="{FF2B5EF4-FFF2-40B4-BE49-F238E27FC236}">
                <a16:creationId xmlns:a16="http://schemas.microsoft.com/office/drawing/2014/main" id="{7A75B657-FE38-41B2-BD6A-4B85A31E318D}"/>
              </a:ext>
            </a:extLst>
          </p:cNvPr>
          <p:cNvSpPr/>
          <p:nvPr userDrawn="1"/>
        </p:nvSpPr>
        <p:spPr>
          <a:xfrm>
            <a:off x="6656387" y="926475"/>
            <a:ext cx="260350" cy="260350"/>
          </a:xfrm>
          <a:prstGeom prst="ellipse">
            <a:avLst/>
          </a:prstGeom>
          <a:solidFill>
            <a:srgbClr val="33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5" name="円/楕円 69">
            <a:extLst>
              <a:ext uri="{FF2B5EF4-FFF2-40B4-BE49-F238E27FC236}">
                <a16:creationId xmlns:a16="http://schemas.microsoft.com/office/drawing/2014/main" id="{F4F555E5-2881-4192-901F-E10A474CB3F3}"/>
              </a:ext>
            </a:extLst>
          </p:cNvPr>
          <p:cNvSpPr/>
          <p:nvPr userDrawn="1"/>
        </p:nvSpPr>
        <p:spPr>
          <a:xfrm>
            <a:off x="6289675" y="926475"/>
            <a:ext cx="260350" cy="260350"/>
          </a:xfrm>
          <a:prstGeom prst="ellipse">
            <a:avLst/>
          </a:prstGeom>
          <a:solidFill>
            <a:srgbClr val="00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6" name="円/楕円 70">
            <a:extLst>
              <a:ext uri="{FF2B5EF4-FFF2-40B4-BE49-F238E27FC236}">
                <a16:creationId xmlns:a16="http://schemas.microsoft.com/office/drawing/2014/main" id="{9AD590C0-EF5F-46AA-9AB0-30B86772BDAA}"/>
              </a:ext>
            </a:extLst>
          </p:cNvPr>
          <p:cNvSpPr/>
          <p:nvPr userDrawn="1"/>
        </p:nvSpPr>
        <p:spPr>
          <a:xfrm>
            <a:off x="5922962" y="926475"/>
            <a:ext cx="260350" cy="260350"/>
          </a:xfrm>
          <a:prstGeom prst="ellipse">
            <a:avLst/>
          </a:prstGeom>
          <a:solidFill>
            <a:srgbClr val="00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7" name="円/楕円 71">
            <a:extLst>
              <a:ext uri="{FF2B5EF4-FFF2-40B4-BE49-F238E27FC236}">
                <a16:creationId xmlns:a16="http://schemas.microsoft.com/office/drawing/2014/main" id="{05695C1A-F466-4196-A8A3-ED76A69ADD05}"/>
              </a:ext>
            </a:extLst>
          </p:cNvPr>
          <p:cNvSpPr/>
          <p:nvPr userDrawn="1"/>
        </p:nvSpPr>
        <p:spPr>
          <a:xfrm>
            <a:off x="5554662" y="926475"/>
            <a:ext cx="260350" cy="260350"/>
          </a:xfrm>
          <a:prstGeom prst="ellipse">
            <a:avLst/>
          </a:prstGeom>
          <a:solidFill>
            <a:srgbClr val="00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8" name="円/楕円 72">
            <a:extLst>
              <a:ext uri="{FF2B5EF4-FFF2-40B4-BE49-F238E27FC236}">
                <a16:creationId xmlns:a16="http://schemas.microsoft.com/office/drawing/2014/main" id="{01D04E6B-A1FE-4ED6-8F33-BF9081B2B698}"/>
              </a:ext>
            </a:extLst>
          </p:cNvPr>
          <p:cNvSpPr/>
          <p:nvPr userDrawn="1"/>
        </p:nvSpPr>
        <p:spPr>
          <a:xfrm>
            <a:off x="5187950" y="926475"/>
            <a:ext cx="260350" cy="260350"/>
          </a:xfrm>
          <a:prstGeom prst="ellipse">
            <a:avLst/>
          </a:prstGeom>
          <a:solidFill>
            <a:srgbClr val="00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9" name="円/楕円 73">
            <a:extLst>
              <a:ext uri="{FF2B5EF4-FFF2-40B4-BE49-F238E27FC236}">
                <a16:creationId xmlns:a16="http://schemas.microsoft.com/office/drawing/2014/main" id="{FB2689CF-E237-49C5-8B2B-E5CB18A564F5}"/>
              </a:ext>
            </a:extLst>
          </p:cNvPr>
          <p:cNvSpPr/>
          <p:nvPr userDrawn="1"/>
        </p:nvSpPr>
        <p:spPr>
          <a:xfrm>
            <a:off x="4821237" y="926475"/>
            <a:ext cx="260350" cy="260350"/>
          </a:xfrm>
          <a:prstGeom prst="ellipse">
            <a:avLst/>
          </a:prstGeom>
          <a:solidFill>
            <a:srgbClr val="00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0" name="円/楕円 74">
            <a:extLst>
              <a:ext uri="{FF2B5EF4-FFF2-40B4-BE49-F238E27FC236}">
                <a16:creationId xmlns:a16="http://schemas.microsoft.com/office/drawing/2014/main" id="{15DC8590-D598-4B5A-BCA1-F891483616BF}"/>
              </a:ext>
            </a:extLst>
          </p:cNvPr>
          <p:cNvSpPr/>
          <p:nvPr userDrawn="1"/>
        </p:nvSpPr>
        <p:spPr>
          <a:xfrm>
            <a:off x="4452937" y="926475"/>
            <a:ext cx="261938" cy="260350"/>
          </a:xfrm>
          <a:prstGeom prst="ellipse">
            <a:avLst/>
          </a:prstGeom>
          <a:solidFill>
            <a:srgbClr val="0066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1" name="円/楕円 75">
            <a:extLst>
              <a:ext uri="{FF2B5EF4-FFF2-40B4-BE49-F238E27FC236}">
                <a16:creationId xmlns:a16="http://schemas.microsoft.com/office/drawing/2014/main" id="{3D2EEA3C-DBB4-4AD8-8B5C-44FCA34FAE76}"/>
              </a:ext>
            </a:extLst>
          </p:cNvPr>
          <p:cNvSpPr/>
          <p:nvPr userDrawn="1"/>
        </p:nvSpPr>
        <p:spPr>
          <a:xfrm>
            <a:off x="6838950" y="585163"/>
            <a:ext cx="261937" cy="260350"/>
          </a:xfrm>
          <a:prstGeom prst="ellipse">
            <a:avLst/>
          </a:prstGeom>
          <a:solidFill>
            <a:srgbClr val="00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2" name="円/楕円 76">
            <a:extLst>
              <a:ext uri="{FF2B5EF4-FFF2-40B4-BE49-F238E27FC236}">
                <a16:creationId xmlns:a16="http://schemas.microsoft.com/office/drawing/2014/main" id="{3F0A8E4A-106E-4C91-AE10-52484E7969F0}"/>
              </a:ext>
            </a:extLst>
          </p:cNvPr>
          <p:cNvSpPr/>
          <p:nvPr userDrawn="1"/>
        </p:nvSpPr>
        <p:spPr>
          <a:xfrm>
            <a:off x="6472237" y="585163"/>
            <a:ext cx="260350" cy="260350"/>
          </a:xfrm>
          <a:prstGeom prst="ellipse">
            <a:avLst/>
          </a:prstGeom>
          <a:solidFill>
            <a:srgbClr val="00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3" name="円/楕円 77">
            <a:extLst>
              <a:ext uri="{FF2B5EF4-FFF2-40B4-BE49-F238E27FC236}">
                <a16:creationId xmlns:a16="http://schemas.microsoft.com/office/drawing/2014/main" id="{A470301C-DEF0-4710-8808-072FEB1D743D}"/>
              </a:ext>
            </a:extLst>
          </p:cNvPr>
          <p:cNvSpPr/>
          <p:nvPr userDrawn="1"/>
        </p:nvSpPr>
        <p:spPr>
          <a:xfrm>
            <a:off x="6105525" y="585163"/>
            <a:ext cx="260350" cy="260350"/>
          </a:xfrm>
          <a:prstGeom prst="ellipse">
            <a:avLst/>
          </a:prstGeom>
          <a:solidFill>
            <a:srgbClr val="00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4" name="円/楕円 78">
            <a:extLst>
              <a:ext uri="{FF2B5EF4-FFF2-40B4-BE49-F238E27FC236}">
                <a16:creationId xmlns:a16="http://schemas.microsoft.com/office/drawing/2014/main" id="{5B48C425-29AA-4016-93A4-F40409B19FD7}"/>
              </a:ext>
            </a:extLst>
          </p:cNvPr>
          <p:cNvSpPr/>
          <p:nvPr userDrawn="1"/>
        </p:nvSpPr>
        <p:spPr>
          <a:xfrm>
            <a:off x="5737225" y="585163"/>
            <a:ext cx="261937" cy="260350"/>
          </a:xfrm>
          <a:prstGeom prst="ellipse">
            <a:avLst/>
          </a:prstGeom>
          <a:solidFill>
            <a:srgbClr val="00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5" name="円/楕円 79">
            <a:extLst>
              <a:ext uri="{FF2B5EF4-FFF2-40B4-BE49-F238E27FC236}">
                <a16:creationId xmlns:a16="http://schemas.microsoft.com/office/drawing/2014/main" id="{C8819790-F74B-46F6-BF53-6913D85E1F37}"/>
              </a:ext>
            </a:extLst>
          </p:cNvPr>
          <p:cNvSpPr/>
          <p:nvPr userDrawn="1"/>
        </p:nvSpPr>
        <p:spPr>
          <a:xfrm>
            <a:off x="5370512" y="585163"/>
            <a:ext cx="260350" cy="260350"/>
          </a:xfrm>
          <a:prstGeom prst="ellipse">
            <a:avLst/>
          </a:prstGeom>
          <a:solidFill>
            <a:srgbClr val="33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6" name="円/楕円 80">
            <a:extLst>
              <a:ext uri="{FF2B5EF4-FFF2-40B4-BE49-F238E27FC236}">
                <a16:creationId xmlns:a16="http://schemas.microsoft.com/office/drawing/2014/main" id="{13A30243-9C8C-4A97-8764-376B29522867}"/>
              </a:ext>
            </a:extLst>
          </p:cNvPr>
          <p:cNvSpPr/>
          <p:nvPr userDrawn="1"/>
        </p:nvSpPr>
        <p:spPr>
          <a:xfrm>
            <a:off x="5003800" y="585163"/>
            <a:ext cx="260350" cy="260350"/>
          </a:xfrm>
          <a:prstGeom prst="ellipse">
            <a:avLst/>
          </a:prstGeom>
          <a:solidFill>
            <a:srgbClr val="33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7" name="円/楕円 81">
            <a:extLst>
              <a:ext uri="{FF2B5EF4-FFF2-40B4-BE49-F238E27FC236}">
                <a16:creationId xmlns:a16="http://schemas.microsoft.com/office/drawing/2014/main" id="{DEEC14B4-E666-4975-8BDF-5C31724F7C2D}"/>
              </a:ext>
            </a:extLst>
          </p:cNvPr>
          <p:cNvSpPr/>
          <p:nvPr userDrawn="1"/>
        </p:nvSpPr>
        <p:spPr>
          <a:xfrm>
            <a:off x="4637087" y="585163"/>
            <a:ext cx="260350" cy="260350"/>
          </a:xfrm>
          <a:prstGeom prst="ellipse">
            <a:avLst/>
          </a:prstGeom>
          <a:solidFill>
            <a:srgbClr val="00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8" name="円/楕円 82">
            <a:extLst>
              <a:ext uri="{FF2B5EF4-FFF2-40B4-BE49-F238E27FC236}">
                <a16:creationId xmlns:a16="http://schemas.microsoft.com/office/drawing/2014/main" id="{EF07B1DB-3F73-435F-8AEB-088955D1FEA9}"/>
              </a:ext>
            </a:extLst>
          </p:cNvPr>
          <p:cNvSpPr/>
          <p:nvPr userDrawn="1"/>
        </p:nvSpPr>
        <p:spPr>
          <a:xfrm>
            <a:off x="6840537" y="4679325"/>
            <a:ext cx="260350" cy="260350"/>
          </a:xfrm>
          <a:prstGeom prst="ellipse">
            <a:avLst/>
          </a:prstGeom>
          <a:solidFill>
            <a:srgbClr val="A5002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9" name="円/楕円 83">
            <a:extLst>
              <a:ext uri="{FF2B5EF4-FFF2-40B4-BE49-F238E27FC236}">
                <a16:creationId xmlns:a16="http://schemas.microsoft.com/office/drawing/2014/main" id="{B9491AE1-6507-4374-8467-DC42193F6EF3}"/>
              </a:ext>
            </a:extLst>
          </p:cNvPr>
          <p:cNvSpPr/>
          <p:nvPr userDrawn="1"/>
        </p:nvSpPr>
        <p:spPr>
          <a:xfrm>
            <a:off x="6473825" y="4679325"/>
            <a:ext cx="260350" cy="260350"/>
          </a:xfrm>
          <a:prstGeom prst="ellipse">
            <a:avLst/>
          </a:prstGeom>
          <a:solidFill>
            <a:srgbClr val="8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0" name="円/楕円 84">
            <a:extLst>
              <a:ext uri="{FF2B5EF4-FFF2-40B4-BE49-F238E27FC236}">
                <a16:creationId xmlns:a16="http://schemas.microsoft.com/office/drawing/2014/main" id="{3B230F21-0C9F-41E0-AAE5-EF8C47E436FC}"/>
              </a:ext>
            </a:extLst>
          </p:cNvPr>
          <p:cNvSpPr/>
          <p:nvPr userDrawn="1"/>
        </p:nvSpPr>
        <p:spPr>
          <a:xfrm>
            <a:off x="6107112" y="4679325"/>
            <a:ext cx="260350" cy="260350"/>
          </a:xfrm>
          <a:prstGeom prst="ellipse">
            <a:avLst/>
          </a:prstGeom>
          <a:solidFill>
            <a:srgbClr val="99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1" name="円/楕円 85">
            <a:extLst>
              <a:ext uri="{FF2B5EF4-FFF2-40B4-BE49-F238E27FC236}">
                <a16:creationId xmlns:a16="http://schemas.microsoft.com/office/drawing/2014/main" id="{6E384F83-8659-4D7F-964B-527247042DF0}"/>
              </a:ext>
            </a:extLst>
          </p:cNvPr>
          <p:cNvSpPr/>
          <p:nvPr userDrawn="1"/>
        </p:nvSpPr>
        <p:spPr>
          <a:xfrm>
            <a:off x="5738812" y="4679325"/>
            <a:ext cx="261938" cy="260350"/>
          </a:xfrm>
          <a:prstGeom prst="ellipse">
            <a:avLst/>
          </a:prstGeom>
          <a:solidFill>
            <a:srgbClr val="99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2" name="円/楕円 86">
            <a:extLst>
              <a:ext uri="{FF2B5EF4-FFF2-40B4-BE49-F238E27FC236}">
                <a16:creationId xmlns:a16="http://schemas.microsoft.com/office/drawing/2014/main" id="{99FEA48D-B83A-4049-BEE2-13D5B3799841}"/>
              </a:ext>
            </a:extLst>
          </p:cNvPr>
          <p:cNvSpPr/>
          <p:nvPr userDrawn="1"/>
        </p:nvSpPr>
        <p:spPr>
          <a:xfrm>
            <a:off x="5372100" y="4679325"/>
            <a:ext cx="260350" cy="260350"/>
          </a:xfrm>
          <a:prstGeom prst="ellipse">
            <a:avLst/>
          </a:prstGeom>
          <a:solidFill>
            <a:srgbClr val="CC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3" name="円/楕円 87">
            <a:extLst>
              <a:ext uri="{FF2B5EF4-FFF2-40B4-BE49-F238E27FC236}">
                <a16:creationId xmlns:a16="http://schemas.microsoft.com/office/drawing/2014/main" id="{508CF4A1-522F-4895-9B89-CB71C7D6AF9C}"/>
              </a:ext>
            </a:extLst>
          </p:cNvPr>
          <p:cNvSpPr/>
          <p:nvPr userDrawn="1"/>
        </p:nvSpPr>
        <p:spPr>
          <a:xfrm>
            <a:off x="5005387" y="4679325"/>
            <a:ext cx="260350" cy="260350"/>
          </a:xfrm>
          <a:prstGeom prst="ellipse">
            <a:avLst/>
          </a:prstGeom>
          <a:solidFill>
            <a:srgbClr val="99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4" name="円/楕円 88">
            <a:extLst>
              <a:ext uri="{FF2B5EF4-FFF2-40B4-BE49-F238E27FC236}">
                <a16:creationId xmlns:a16="http://schemas.microsoft.com/office/drawing/2014/main" id="{58259E9F-A1D1-4AA4-9528-B63A66F8EF37}"/>
              </a:ext>
            </a:extLst>
          </p:cNvPr>
          <p:cNvSpPr/>
          <p:nvPr userDrawn="1"/>
        </p:nvSpPr>
        <p:spPr>
          <a:xfrm>
            <a:off x="4637087" y="4679325"/>
            <a:ext cx="261938" cy="260350"/>
          </a:xfrm>
          <a:prstGeom prst="ellipse">
            <a:avLst/>
          </a:prstGeom>
          <a:solidFill>
            <a:srgbClr val="66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5" name="円/楕円 89">
            <a:extLst>
              <a:ext uri="{FF2B5EF4-FFF2-40B4-BE49-F238E27FC236}">
                <a16:creationId xmlns:a16="http://schemas.microsoft.com/office/drawing/2014/main" id="{739EF6EC-328E-48B1-8915-D7669CA47C32}"/>
              </a:ext>
            </a:extLst>
          </p:cNvPr>
          <p:cNvSpPr/>
          <p:nvPr userDrawn="1"/>
        </p:nvSpPr>
        <p:spPr>
          <a:xfrm>
            <a:off x="7023100" y="4338013"/>
            <a:ext cx="261937" cy="260350"/>
          </a:xfrm>
          <a:prstGeom prst="ellipse">
            <a:avLst/>
          </a:prstGeom>
          <a:solidFill>
            <a:srgbClr val="99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6" name="円/楕円 90">
            <a:extLst>
              <a:ext uri="{FF2B5EF4-FFF2-40B4-BE49-F238E27FC236}">
                <a16:creationId xmlns:a16="http://schemas.microsoft.com/office/drawing/2014/main" id="{7A957411-3700-4160-A9A3-5CC0777AA9B6}"/>
              </a:ext>
            </a:extLst>
          </p:cNvPr>
          <p:cNvSpPr/>
          <p:nvPr userDrawn="1"/>
        </p:nvSpPr>
        <p:spPr>
          <a:xfrm>
            <a:off x="6656387" y="4338013"/>
            <a:ext cx="260350" cy="260350"/>
          </a:xfrm>
          <a:prstGeom prst="ellipse">
            <a:avLst/>
          </a:prstGeom>
          <a:solidFill>
            <a:srgbClr val="CC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7" name="円/楕円 91">
            <a:extLst>
              <a:ext uri="{FF2B5EF4-FFF2-40B4-BE49-F238E27FC236}">
                <a16:creationId xmlns:a16="http://schemas.microsoft.com/office/drawing/2014/main" id="{FC77E648-995E-4C16-A19D-FC617EE9D164}"/>
              </a:ext>
            </a:extLst>
          </p:cNvPr>
          <p:cNvSpPr/>
          <p:nvPr userDrawn="1"/>
        </p:nvSpPr>
        <p:spPr>
          <a:xfrm>
            <a:off x="6289675" y="4338013"/>
            <a:ext cx="260350" cy="260350"/>
          </a:xfrm>
          <a:prstGeom prst="ellipse">
            <a:avLst/>
          </a:prstGeom>
          <a:solidFill>
            <a:srgbClr val="FF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8" name="円/楕円 92">
            <a:extLst>
              <a:ext uri="{FF2B5EF4-FFF2-40B4-BE49-F238E27FC236}">
                <a16:creationId xmlns:a16="http://schemas.microsoft.com/office/drawing/2014/main" id="{369E12B6-1E2A-4492-B105-6538BBAC8B95}"/>
              </a:ext>
            </a:extLst>
          </p:cNvPr>
          <p:cNvSpPr/>
          <p:nvPr userDrawn="1"/>
        </p:nvSpPr>
        <p:spPr>
          <a:xfrm>
            <a:off x="5922962" y="4338013"/>
            <a:ext cx="260350" cy="260350"/>
          </a:xfrm>
          <a:prstGeom prst="ellipse">
            <a:avLst/>
          </a:prstGeom>
          <a:solidFill>
            <a:srgbClr val="FF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9" name="円/楕円 93">
            <a:extLst>
              <a:ext uri="{FF2B5EF4-FFF2-40B4-BE49-F238E27FC236}">
                <a16:creationId xmlns:a16="http://schemas.microsoft.com/office/drawing/2014/main" id="{08ECE323-2793-4A86-80FE-903B18554B80}"/>
              </a:ext>
            </a:extLst>
          </p:cNvPr>
          <p:cNvSpPr/>
          <p:nvPr userDrawn="1"/>
        </p:nvSpPr>
        <p:spPr>
          <a:xfrm>
            <a:off x="5554662" y="4338013"/>
            <a:ext cx="260350" cy="260350"/>
          </a:xfrm>
          <a:prstGeom prst="ellipse">
            <a:avLst/>
          </a:prstGeom>
          <a:solidFill>
            <a:srgbClr val="CC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0" name="円/楕円 94">
            <a:extLst>
              <a:ext uri="{FF2B5EF4-FFF2-40B4-BE49-F238E27FC236}">
                <a16:creationId xmlns:a16="http://schemas.microsoft.com/office/drawing/2014/main" id="{D97D2DB8-D3ED-4FEB-B062-0054F6B6B167}"/>
              </a:ext>
            </a:extLst>
          </p:cNvPr>
          <p:cNvSpPr/>
          <p:nvPr userDrawn="1"/>
        </p:nvSpPr>
        <p:spPr>
          <a:xfrm>
            <a:off x="5187950" y="4338013"/>
            <a:ext cx="260350" cy="260350"/>
          </a:xfrm>
          <a:prstGeom prst="ellipse">
            <a:avLst/>
          </a:prstGeom>
          <a:solidFill>
            <a:srgbClr val="FF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1" name="円/楕円 95">
            <a:extLst>
              <a:ext uri="{FF2B5EF4-FFF2-40B4-BE49-F238E27FC236}">
                <a16:creationId xmlns:a16="http://schemas.microsoft.com/office/drawing/2014/main" id="{C1378AF7-2BAE-4950-B8FE-928142351FA6}"/>
              </a:ext>
            </a:extLst>
          </p:cNvPr>
          <p:cNvSpPr/>
          <p:nvPr userDrawn="1"/>
        </p:nvSpPr>
        <p:spPr>
          <a:xfrm>
            <a:off x="4821237" y="4338013"/>
            <a:ext cx="260350" cy="260350"/>
          </a:xfrm>
          <a:prstGeom prst="ellipse">
            <a:avLst/>
          </a:prstGeom>
          <a:solidFill>
            <a:srgbClr val="CC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2" name="円/楕円 96">
            <a:extLst>
              <a:ext uri="{FF2B5EF4-FFF2-40B4-BE49-F238E27FC236}">
                <a16:creationId xmlns:a16="http://schemas.microsoft.com/office/drawing/2014/main" id="{60663432-E838-46E1-A084-BE0B17FB5986}"/>
              </a:ext>
            </a:extLst>
          </p:cNvPr>
          <p:cNvSpPr/>
          <p:nvPr userDrawn="1"/>
        </p:nvSpPr>
        <p:spPr>
          <a:xfrm>
            <a:off x="4452937" y="4338013"/>
            <a:ext cx="261938" cy="260350"/>
          </a:xfrm>
          <a:prstGeom prst="ellipse">
            <a:avLst/>
          </a:prstGeom>
          <a:solidFill>
            <a:srgbClr val="99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3" name="円/楕円 97">
            <a:extLst>
              <a:ext uri="{FF2B5EF4-FFF2-40B4-BE49-F238E27FC236}">
                <a16:creationId xmlns:a16="http://schemas.microsoft.com/office/drawing/2014/main" id="{34EA4ACA-5F7B-4EEC-B500-201701B15B3F}"/>
              </a:ext>
            </a:extLst>
          </p:cNvPr>
          <p:cNvSpPr/>
          <p:nvPr userDrawn="1"/>
        </p:nvSpPr>
        <p:spPr>
          <a:xfrm>
            <a:off x="7208837" y="3996700"/>
            <a:ext cx="260350" cy="260350"/>
          </a:xfrm>
          <a:prstGeom prst="ellipse">
            <a:avLst/>
          </a:prstGeom>
          <a:solidFill>
            <a:srgbClr val="66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4" name="円/楕円 98">
            <a:extLst>
              <a:ext uri="{FF2B5EF4-FFF2-40B4-BE49-F238E27FC236}">
                <a16:creationId xmlns:a16="http://schemas.microsoft.com/office/drawing/2014/main" id="{B782E223-8C69-4183-8BEF-A2CFE5F708AE}"/>
              </a:ext>
            </a:extLst>
          </p:cNvPr>
          <p:cNvSpPr/>
          <p:nvPr userDrawn="1"/>
        </p:nvSpPr>
        <p:spPr>
          <a:xfrm>
            <a:off x="6840537" y="3996700"/>
            <a:ext cx="260350" cy="260350"/>
          </a:xfrm>
          <a:prstGeom prst="ellipse">
            <a:avLst/>
          </a:prstGeom>
          <a:solidFill>
            <a:srgbClr val="CC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5" name="円/楕円 99">
            <a:extLst>
              <a:ext uri="{FF2B5EF4-FFF2-40B4-BE49-F238E27FC236}">
                <a16:creationId xmlns:a16="http://schemas.microsoft.com/office/drawing/2014/main" id="{2FDCCF6E-BEBA-4A81-8EA5-F93D42DA561B}"/>
              </a:ext>
            </a:extLst>
          </p:cNvPr>
          <p:cNvSpPr/>
          <p:nvPr userDrawn="1"/>
        </p:nvSpPr>
        <p:spPr>
          <a:xfrm>
            <a:off x="6473825" y="3996700"/>
            <a:ext cx="260350" cy="260350"/>
          </a:xfrm>
          <a:prstGeom prst="ellipse">
            <a:avLst/>
          </a:prstGeom>
          <a:solidFill>
            <a:srgbClr val="FF505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6" name="円/楕円 100">
            <a:extLst>
              <a:ext uri="{FF2B5EF4-FFF2-40B4-BE49-F238E27FC236}">
                <a16:creationId xmlns:a16="http://schemas.microsoft.com/office/drawing/2014/main" id="{A2A9AC25-1934-4781-AE05-70FF6A8B2A4C}"/>
              </a:ext>
            </a:extLst>
          </p:cNvPr>
          <p:cNvSpPr/>
          <p:nvPr userDrawn="1"/>
        </p:nvSpPr>
        <p:spPr>
          <a:xfrm>
            <a:off x="6107112" y="3996700"/>
            <a:ext cx="260350" cy="260350"/>
          </a:xfrm>
          <a:prstGeom prst="ellipse">
            <a:avLst/>
          </a:prstGeom>
          <a:solidFill>
            <a:srgbClr val="FF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7" name="円/楕円 101">
            <a:extLst>
              <a:ext uri="{FF2B5EF4-FFF2-40B4-BE49-F238E27FC236}">
                <a16:creationId xmlns:a16="http://schemas.microsoft.com/office/drawing/2014/main" id="{7A710C9E-1FE8-4D54-BC61-8CEEB9B179A1}"/>
              </a:ext>
            </a:extLst>
          </p:cNvPr>
          <p:cNvSpPr/>
          <p:nvPr userDrawn="1"/>
        </p:nvSpPr>
        <p:spPr>
          <a:xfrm>
            <a:off x="5738812" y="3996700"/>
            <a:ext cx="261938" cy="260350"/>
          </a:xfrm>
          <a:prstGeom prst="ellipse">
            <a:avLst/>
          </a:prstGeom>
          <a:solidFill>
            <a:srgbClr val="FF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8" name="円/楕円 102">
            <a:extLst>
              <a:ext uri="{FF2B5EF4-FFF2-40B4-BE49-F238E27FC236}">
                <a16:creationId xmlns:a16="http://schemas.microsoft.com/office/drawing/2014/main" id="{1D5B9CEC-EBB2-40C7-8822-DA34B34F0E54}"/>
              </a:ext>
            </a:extLst>
          </p:cNvPr>
          <p:cNvSpPr/>
          <p:nvPr userDrawn="1"/>
        </p:nvSpPr>
        <p:spPr>
          <a:xfrm>
            <a:off x="5372100" y="3996700"/>
            <a:ext cx="260350" cy="260350"/>
          </a:xfrm>
          <a:prstGeom prst="ellipse">
            <a:avLst/>
          </a:prstGeom>
          <a:solidFill>
            <a:srgbClr val="FF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9" name="円/楕円 103">
            <a:extLst>
              <a:ext uri="{FF2B5EF4-FFF2-40B4-BE49-F238E27FC236}">
                <a16:creationId xmlns:a16="http://schemas.microsoft.com/office/drawing/2014/main" id="{C473A8E0-2154-4ED5-97CA-39BE87A828A6}"/>
              </a:ext>
            </a:extLst>
          </p:cNvPr>
          <p:cNvSpPr/>
          <p:nvPr userDrawn="1"/>
        </p:nvSpPr>
        <p:spPr>
          <a:xfrm>
            <a:off x="5005387" y="3996700"/>
            <a:ext cx="260350" cy="260350"/>
          </a:xfrm>
          <a:prstGeom prst="ellipse">
            <a:avLst/>
          </a:prstGeom>
          <a:solidFill>
            <a:srgbClr val="FF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0" name="円/楕円 104">
            <a:extLst>
              <a:ext uri="{FF2B5EF4-FFF2-40B4-BE49-F238E27FC236}">
                <a16:creationId xmlns:a16="http://schemas.microsoft.com/office/drawing/2014/main" id="{9BA73309-66DC-48C9-990F-76B0D100927C}"/>
              </a:ext>
            </a:extLst>
          </p:cNvPr>
          <p:cNvSpPr/>
          <p:nvPr userDrawn="1"/>
        </p:nvSpPr>
        <p:spPr>
          <a:xfrm>
            <a:off x="4637087" y="3996700"/>
            <a:ext cx="261938" cy="260350"/>
          </a:xfrm>
          <a:prstGeom prst="ellipse">
            <a:avLst/>
          </a:prstGeom>
          <a:solidFill>
            <a:srgbClr val="CC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1" name="円/楕円 105">
            <a:extLst>
              <a:ext uri="{FF2B5EF4-FFF2-40B4-BE49-F238E27FC236}">
                <a16:creationId xmlns:a16="http://schemas.microsoft.com/office/drawing/2014/main" id="{7399BA15-AAD0-455A-8068-BA759CEAAB98}"/>
              </a:ext>
            </a:extLst>
          </p:cNvPr>
          <p:cNvSpPr/>
          <p:nvPr userDrawn="1"/>
        </p:nvSpPr>
        <p:spPr>
          <a:xfrm>
            <a:off x="4270375" y="3996700"/>
            <a:ext cx="260350" cy="260350"/>
          </a:xfrm>
          <a:prstGeom prst="ellipse">
            <a:avLst/>
          </a:prstGeom>
          <a:solidFill>
            <a:srgbClr val="8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2" name="円/楕円 106">
            <a:extLst>
              <a:ext uri="{FF2B5EF4-FFF2-40B4-BE49-F238E27FC236}">
                <a16:creationId xmlns:a16="http://schemas.microsoft.com/office/drawing/2014/main" id="{0A1BFCC0-A53B-43CC-83AF-6B739BE515A7}"/>
              </a:ext>
            </a:extLst>
          </p:cNvPr>
          <p:cNvSpPr/>
          <p:nvPr userDrawn="1"/>
        </p:nvSpPr>
        <p:spPr>
          <a:xfrm>
            <a:off x="7391400" y="3655388"/>
            <a:ext cx="260350" cy="260350"/>
          </a:xfrm>
          <a:prstGeom prst="ellipse">
            <a:avLst/>
          </a:prstGeom>
          <a:solidFill>
            <a:srgbClr val="99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3" name="円/楕円 107">
            <a:extLst>
              <a:ext uri="{FF2B5EF4-FFF2-40B4-BE49-F238E27FC236}">
                <a16:creationId xmlns:a16="http://schemas.microsoft.com/office/drawing/2014/main" id="{AF65F9F9-D3E5-4C39-9196-E0ADBB56E8B6}"/>
              </a:ext>
            </a:extLst>
          </p:cNvPr>
          <p:cNvSpPr/>
          <p:nvPr userDrawn="1"/>
        </p:nvSpPr>
        <p:spPr>
          <a:xfrm>
            <a:off x="7023100" y="3655388"/>
            <a:ext cx="261937" cy="260350"/>
          </a:xfrm>
          <a:prstGeom prst="ellipse">
            <a:avLst/>
          </a:prstGeom>
          <a:solidFill>
            <a:srgbClr val="D6009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4" name="円/楕円 108">
            <a:extLst>
              <a:ext uri="{FF2B5EF4-FFF2-40B4-BE49-F238E27FC236}">
                <a16:creationId xmlns:a16="http://schemas.microsoft.com/office/drawing/2014/main" id="{5EACAECD-21CE-4F33-98F6-8745C8FC95EB}"/>
              </a:ext>
            </a:extLst>
          </p:cNvPr>
          <p:cNvSpPr/>
          <p:nvPr userDrawn="1"/>
        </p:nvSpPr>
        <p:spPr>
          <a:xfrm>
            <a:off x="6656387" y="3655388"/>
            <a:ext cx="260350" cy="260350"/>
          </a:xfrm>
          <a:prstGeom prst="ellipse">
            <a:avLst/>
          </a:prstGeom>
          <a:solidFill>
            <a:srgbClr val="FF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5" name="円/楕円 109">
            <a:extLst>
              <a:ext uri="{FF2B5EF4-FFF2-40B4-BE49-F238E27FC236}">
                <a16:creationId xmlns:a16="http://schemas.microsoft.com/office/drawing/2014/main" id="{7315735F-C9C0-4F01-B84B-B855685E8E89}"/>
              </a:ext>
            </a:extLst>
          </p:cNvPr>
          <p:cNvSpPr/>
          <p:nvPr userDrawn="1"/>
        </p:nvSpPr>
        <p:spPr>
          <a:xfrm>
            <a:off x="6289675" y="3655388"/>
            <a:ext cx="260350" cy="260350"/>
          </a:xfrm>
          <a:prstGeom prst="ellipse">
            <a:avLst/>
          </a:prstGeom>
          <a:solidFill>
            <a:srgbClr val="FF7C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6" name="円/楕円 110">
            <a:extLst>
              <a:ext uri="{FF2B5EF4-FFF2-40B4-BE49-F238E27FC236}">
                <a16:creationId xmlns:a16="http://schemas.microsoft.com/office/drawing/2014/main" id="{16B4E968-0B34-4047-974F-21E11F05C6C4}"/>
              </a:ext>
            </a:extLst>
          </p:cNvPr>
          <p:cNvSpPr/>
          <p:nvPr userDrawn="1"/>
        </p:nvSpPr>
        <p:spPr>
          <a:xfrm>
            <a:off x="5922962" y="3655388"/>
            <a:ext cx="260350" cy="260350"/>
          </a:xfrm>
          <a:prstGeom prst="ellipse">
            <a:avLst/>
          </a:prstGeom>
          <a:solidFill>
            <a:srgbClr val="FF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7" name="円/楕円 111">
            <a:extLst>
              <a:ext uri="{FF2B5EF4-FFF2-40B4-BE49-F238E27FC236}">
                <a16:creationId xmlns:a16="http://schemas.microsoft.com/office/drawing/2014/main" id="{0BBEC98E-B8C8-4083-A4F6-229215399928}"/>
              </a:ext>
            </a:extLst>
          </p:cNvPr>
          <p:cNvSpPr/>
          <p:nvPr userDrawn="1"/>
        </p:nvSpPr>
        <p:spPr>
          <a:xfrm>
            <a:off x="5554662" y="3655388"/>
            <a:ext cx="260350" cy="260350"/>
          </a:xfrm>
          <a:prstGeom prst="ellipse">
            <a:avLst/>
          </a:prstGeom>
          <a:solidFill>
            <a:srgbClr val="FF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8" name="円/楕円 112">
            <a:extLst>
              <a:ext uri="{FF2B5EF4-FFF2-40B4-BE49-F238E27FC236}">
                <a16:creationId xmlns:a16="http://schemas.microsoft.com/office/drawing/2014/main" id="{BD175C69-D154-4893-AC9D-38512312D5A6}"/>
              </a:ext>
            </a:extLst>
          </p:cNvPr>
          <p:cNvSpPr/>
          <p:nvPr userDrawn="1"/>
        </p:nvSpPr>
        <p:spPr>
          <a:xfrm>
            <a:off x="5187950" y="3655388"/>
            <a:ext cx="260350" cy="260350"/>
          </a:xfrm>
          <a:prstGeom prst="ellipse">
            <a:avLst/>
          </a:prstGeom>
          <a:solidFill>
            <a:srgbClr val="FF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9" name="円/楕円 113">
            <a:extLst>
              <a:ext uri="{FF2B5EF4-FFF2-40B4-BE49-F238E27FC236}">
                <a16:creationId xmlns:a16="http://schemas.microsoft.com/office/drawing/2014/main" id="{5E37ADC2-FC66-4751-9EF3-0C279456C9CE}"/>
              </a:ext>
            </a:extLst>
          </p:cNvPr>
          <p:cNvSpPr/>
          <p:nvPr userDrawn="1"/>
        </p:nvSpPr>
        <p:spPr>
          <a:xfrm>
            <a:off x="4821237" y="3655388"/>
            <a:ext cx="260350" cy="260350"/>
          </a:xfrm>
          <a:prstGeom prst="ellipse">
            <a:avLst/>
          </a:prstGeom>
          <a:solidFill>
            <a:srgbClr val="CC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0" name="円/楕円 114">
            <a:extLst>
              <a:ext uri="{FF2B5EF4-FFF2-40B4-BE49-F238E27FC236}">
                <a16:creationId xmlns:a16="http://schemas.microsoft.com/office/drawing/2014/main" id="{204C992E-DA2D-4D29-B72B-49A7BE071F0E}"/>
              </a:ext>
            </a:extLst>
          </p:cNvPr>
          <p:cNvSpPr/>
          <p:nvPr userDrawn="1"/>
        </p:nvSpPr>
        <p:spPr>
          <a:xfrm>
            <a:off x="4452937" y="3655388"/>
            <a:ext cx="261938" cy="260350"/>
          </a:xfrm>
          <a:prstGeom prst="ellipse">
            <a:avLst/>
          </a:prstGeom>
          <a:solidFill>
            <a:srgbClr val="99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1" name="円/楕円 115">
            <a:extLst>
              <a:ext uri="{FF2B5EF4-FFF2-40B4-BE49-F238E27FC236}">
                <a16:creationId xmlns:a16="http://schemas.microsoft.com/office/drawing/2014/main" id="{70A37B67-7849-43D3-AD7D-60F79F853FE9}"/>
              </a:ext>
            </a:extLst>
          </p:cNvPr>
          <p:cNvSpPr/>
          <p:nvPr userDrawn="1"/>
        </p:nvSpPr>
        <p:spPr>
          <a:xfrm>
            <a:off x="4086225" y="3655388"/>
            <a:ext cx="260350" cy="260350"/>
          </a:xfrm>
          <a:prstGeom prst="ellipse">
            <a:avLst/>
          </a:prstGeom>
          <a:solidFill>
            <a:srgbClr val="66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2" name="円/楕円 116">
            <a:extLst>
              <a:ext uri="{FF2B5EF4-FFF2-40B4-BE49-F238E27FC236}">
                <a16:creationId xmlns:a16="http://schemas.microsoft.com/office/drawing/2014/main" id="{C5A1F7D2-5A82-4478-9202-E46C7E5659EB}"/>
              </a:ext>
            </a:extLst>
          </p:cNvPr>
          <p:cNvSpPr/>
          <p:nvPr userDrawn="1"/>
        </p:nvSpPr>
        <p:spPr>
          <a:xfrm>
            <a:off x="7575550" y="3314075"/>
            <a:ext cx="260350" cy="260350"/>
          </a:xfrm>
          <a:prstGeom prst="ellipse">
            <a:avLst/>
          </a:prstGeom>
          <a:solidFill>
            <a:srgbClr val="99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3" name="円/楕円 117">
            <a:extLst>
              <a:ext uri="{FF2B5EF4-FFF2-40B4-BE49-F238E27FC236}">
                <a16:creationId xmlns:a16="http://schemas.microsoft.com/office/drawing/2014/main" id="{51756CF5-9427-4729-B861-74569D14CAC7}"/>
              </a:ext>
            </a:extLst>
          </p:cNvPr>
          <p:cNvSpPr/>
          <p:nvPr userDrawn="1"/>
        </p:nvSpPr>
        <p:spPr>
          <a:xfrm>
            <a:off x="7208837" y="3314075"/>
            <a:ext cx="260350" cy="260350"/>
          </a:xfrm>
          <a:prstGeom prst="ellipse">
            <a:avLst/>
          </a:prstGeom>
          <a:solidFill>
            <a:srgbClr val="CC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4" name="円/楕円 118">
            <a:extLst>
              <a:ext uri="{FF2B5EF4-FFF2-40B4-BE49-F238E27FC236}">
                <a16:creationId xmlns:a16="http://schemas.microsoft.com/office/drawing/2014/main" id="{44E841A6-1BAF-4732-ABA6-4F58CB46FD1E}"/>
              </a:ext>
            </a:extLst>
          </p:cNvPr>
          <p:cNvSpPr/>
          <p:nvPr userDrawn="1"/>
        </p:nvSpPr>
        <p:spPr>
          <a:xfrm>
            <a:off x="6840537" y="3314075"/>
            <a:ext cx="260350" cy="260350"/>
          </a:xfrm>
          <a:prstGeom prst="ellipse">
            <a:avLst/>
          </a:prstGeom>
          <a:solidFill>
            <a:srgbClr val="FF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5" name="円/楕円 119">
            <a:extLst>
              <a:ext uri="{FF2B5EF4-FFF2-40B4-BE49-F238E27FC236}">
                <a16:creationId xmlns:a16="http://schemas.microsoft.com/office/drawing/2014/main" id="{8D47B09F-9492-4615-9A46-3A947F46FD34}"/>
              </a:ext>
            </a:extLst>
          </p:cNvPr>
          <p:cNvSpPr/>
          <p:nvPr userDrawn="1"/>
        </p:nvSpPr>
        <p:spPr>
          <a:xfrm>
            <a:off x="6473825" y="3314075"/>
            <a:ext cx="260350" cy="260350"/>
          </a:xfrm>
          <a:prstGeom prst="ellipse">
            <a:avLst/>
          </a:prstGeom>
          <a:solidFill>
            <a:srgbClr val="FF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6" name="円/楕円 120">
            <a:extLst>
              <a:ext uri="{FF2B5EF4-FFF2-40B4-BE49-F238E27FC236}">
                <a16:creationId xmlns:a16="http://schemas.microsoft.com/office/drawing/2014/main" id="{E7D38692-1986-4847-BC74-3FE1759A29F7}"/>
              </a:ext>
            </a:extLst>
          </p:cNvPr>
          <p:cNvSpPr/>
          <p:nvPr userDrawn="1"/>
        </p:nvSpPr>
        <p:spPr>
          <a:xfrm>
            <a:off x="6107112" y="3314075"/>
            <a:ext cx="260350" cy="260350"/>
          </a:xfrm>
          <a:prstGeom prst="ellipse">
            <a:avLst/>
          </a:prstGeom>
          <a:solidFill>
            <a:srgbClr val="FF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7" name="円/楕円 121">
            <a:extLst>
              <a:ext uri="{FF2B5EF4-FFF2-40B4-BE49-F238E27FC236}">
                <a16:creationId xmlns:a16="http://schemas.microsoft.com/office/drawing/2014/main" id="{1288A193-A1B1-4380-A2F2-9ED9380F89A6}"/>
              </a:ext>
            </a:extLst>
          </p:cNvPr>
          <p:cNvSpPr/>
          <p:nvPr userDrawn="1"/>
        </p:nvSpPr>
        <p:spPr>
          <a:xfrm>
            <a:off x="5738812" y="3314075"/>
            <a:ext cx="261938" cy="260350"/>
          </a:xfrm>
          <a:prstGeom prst="ellipse">
            <a:avLst/>
          </a:prstGeom>
          <a:solidFill>
            <a:srgbClr val="FF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8" name="円/楕円 122">
            <a:extLst>
              <a:ext uri="{FF2B5EF4-FFF2-40B4-BE49-F238E27FC236}">
                <a16:creationId xmlns:a16="http://schemas.microsoft.com/office/drawing/2014/main" id="{F5577929-3759-4AC0-95AC-086BAAEFCCC0}"/>
              </a:ext>
            </a:extLst>
          </p:cNvPr>
          <p:cNvSpPr/>
          <p:nvPr userDrawn="1"/>
        </p:nvSpPr>
        <p:spPr>
          <a:xfrm>
            <a:off x="5372100" y="3314075"/>
            <a:ext cx="260350" cy="260350"/>
          </a:xfrm>
          <a:prstGeom prst="ellipse">
            <a:avLst/>
          </a:prstGeom>
          <a:solidFill>
            <a:srgbClr val="FF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9" name="円/楕円 123">
            <a:extLst>
              <a:ext uri="{FF2B5EF4-FFF2-40B4-BE49-F238E27FC236}">
                <a16:creationId xmlns:a16="http://schemas.microsoft.com/office/drawing/2014/main" id="{2786C85F-B02B-4E24-B78B-D55E4987E4D4}"/>
              </a:ext>
            </a:extLst>
          </p:cNvPr>
          <p:cNvSpPr/>
          <p:nvPr userDrawn="1"/>
        </p:nvSpPr>
        <p:spPr>
          <a:xfrm>
            <a:off x="5005387" y="3314075"/>
            <a:ext cx="260350" cy="260350"/>
          </a:xfrm>
          <a:prstGeom prst="ellipse">
            <a:avLst/>
          </a:prstGeom>
          <a:solidFill>
            <a:srgbClr val="CC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0" name="円/楕円 124">
            <a:extLst>
              <a:ext uri="{FF2B5EF4-FFF2-40B4-BE49-F238E27FC236}">
                <a16:creationId xmlns:a16="http://schemas.microsoft.com/office/drawing/2014/main" id="{F46FA1CE-BECC-40B9-A263-44684E3CEF98}"/>
              </a:ext>
            </a:extLst>
          </p:cNvPr>
          <p:cNvSpPr/>
          <p:nvPr userDrawn="1"/>
        </p:nvSpPr>
        <p:spPr>
          <a:xfrm>
            <a:off x="4637087" y="3314075"/>
            <a:ext cx="261938" cy="260350"/>
          </a:xfrm>
          <a:prstGeom prst="ellipse">
            <a:avLst/>
          </a:prstGeom>
          <a:solidFill>
            <a:srgbClr val="99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1" name="円/楕円 125">
            <a:extLst>
              <a:ext uri="{FF2B5EF4-FFF2-40B4-BE49-F238E27FC236}">
                <a16:creationId xmlns:a16="http://schemas.microsoft.com/office/drawing/2014/main" id="{9B61206F-12E8-49F7-8DFC-F5302CFD66AB}"/>
              </a:ext>
            </a:extLst>
          </p:cNvPr>
          <p:cNvSpPr/>
          <p:nvPr userDrawn="1"/>
        </p:nvSpPr>
        <p:spPr>
          <a:xfrm>
            <a:off x="4270375" y="3314075"/>
            <a:ext cx="260350" cy="260350"/>
          </a:xfrm>
          <a:prstGeom prst="ellipse">
            <a:avLst/>
          </a:prstGeom>
          <a:solidFill>
            <a:srgbClr val="66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2" name="円/楕円 126">
            <a:extLst>
              <a:ext uri="{FF2B5EF4-FFF2-40B4-BE49-F238E27FC236}">
                <a16:creationId xmlns:a16="http://schemas.microsoft.com/office/drawing/2014/main" id="{9D8DE350-8FF2-4731-B3F5-0FB2B6A009F6}"/>
              </a:ext>
            </a:extLst>
          </p:cNvPr>
          <p:cNvSpPr/>
          <p:nvPr userDrawn="1"/>
        </p:nvSpPr>
        <p:spPr>
          <a:xfrm>
            <a:off x="3903662" y="3314075"/>
            <a:ext cx="260350" cy="260350"/>
          </a:xfrm>
          <a:prstGeom prst="ellipse">
            <a:avLst/>
          </a:prstGeom>
          <a:solidFill>
            <a:srgbClr val="33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3" name="円/楕円 127">
            <a:extLst>
              <a:ext uri="{FF2B5EF4-FFF2-40B4-BE49-F238E27FC236}">
                <a16:creationId xmlns:a16="http://schemas.microsoft.com/office/drawing/2014/main" id="{FB53C5FD-F11B-42EF-8E11-6A84EA930F18}"/>
              </a:ext>
            </a:extLst>
          </p:cNvPr>
          <p:cNvSpPr/>
          <p:nvPr userDrawn="1"/>
        </p:nvSpPr>
        <p:spPr>
          <a:xfrm>
            <a:off x="3719512" y="2972763"/>
            <a:ext cx="260350" cy="261937"/>
          </a:xfrm>
          <a:prstGeom prst="ellipse">
            <a:avLst/>
          </a:prstGeom>
          <a:solidFill>
            <a:srgbClr val="33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4" name="円/楕円 128">
            <a:extLst>
              <a:ext uri="{FF2B5EF4-FFF2-40B4-BE49-F238E27FC236}">
                <a16:creationId xmlns:a16="http://schemas.microsoft.com/office/drawing/2014/main" id="{D629A822-83C7-47D6-9B3D-E8B8EDF9B61D}"/>
              </a:ext>
            </a:extLst>
          </p:cNvPr>
          <p:cNvSpPr/>
          <p:nvPr userDrawn="1"/>
        </p:nvSpPr>
        <p:spPr>
          <a:xfrm>
            <a:off x="7758112" y="2972763"/>
            <a:ext cx="260350" cy="261937"/>
          </a:xfrm>
          <a:prstGeom prst="ellipse">
            <a:avLst/>
          </a:prstGeom>
          <a:solidFill>
            <a:srgbClr val="800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5" name="円/楕円 129">
            <a:extLst>
              <a:ext uri="{FF2B5EF4-FFF2-40B4-BE49-F238E27FC236}">
                <a16:creationId xmlns:a16="http://schemas.microsoft.com/office/drawing/2014/main" id="{6EBC76A4-4F2C-4B8E-908C-FC36DAFCE273}"/>
              </a:ext>
            </a:extLst>
          </p:cNvPr>
          <p:cNvSpPr/>
          <p:nvPr userDrawn="1"/>
        </p:nvSpPr>
        <p:spPr>
          <a:xfrm>
            <a:off x="7391400" y="2972763"/>
            <a:ext cx="260350" cy="261937"/>
          </a:xfrm>
          <a:prstGeom prst="ellipse">
            <a:avLst/>
          </a:prstGeom>
          <a:solidFill>
            <a:srgbClr val="CC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6" name="円/楕円 130">
            <a:extLst>
              <a:ext uri="{FF2B5EF4-FFF2-40B4-BE49-F238E27FC236}">
                <a16:creationId xmlns:a16="http://schemas.microsoft.com/office/drawing/2014/main" id="{9CCDB723-9682-4E2D-B97A-919536585AED}"/>
              </a:ext>
            </a:extLst>
          </p:cNvPr>
          <p:cNvSpPr/>
          <p:nvPr userDrawn="1"/>
        </p:nvSpPr>
        <p:spPr>
          <a:xfrm>
            <a:off x="7023100" y="2972763"/>
            <a:ext cx="261937" cy="261937"/>
          </a:xfrm>
          <a:prstGeom prst="ellipse">
            <a:avLst/>
          </a:prstGeom>
          <a:solidFill>
            <a:srgbClr val="FF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7" name="円/楕円 131">
            <a:extLst>
              <a:ext uri="{FF2B5EF4-FFF2-40B4-BE49-F238E27FC236}">
                <a16:creationId xmlns:a16="http://schemas.microsoft.com/office/drawing/2014/main" id="{4FFCD2F4-530C-4BF2-B4CA-75182F0A6F3E}"/>
              </a:ext>
            </a:extLst>
          </p:cNvPr>
          <p:cNvSpPr/>
          <p:nvPr userDrawn="1"/>
        </p:nvSpPr>
        <p:spPr>
          <a:xfrm>
            <a:off x="6656387" y="2972763"/>
            <a:ext cx="260350" cy="261937"/>
          </a:xfrm>
          <a:prstGeom prst="ellipse">
            <a:avLst/>
          </a:prstGeom>
          <a:solidFill>
            <a:srgbClr val="FF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8" name="円/楕円 132">
            <a:extLst>
              <a:ext uri="{FF2B5EF4-FFF2-40B4-BE49-F238E27FC236}">
                <a16:creationId xmlns:a16="http://schemas.microsoft.com/office/drawing/2014/main" id="{E6594723-65DD-4C74-99AC-3EC2CBF9E52D}"/>
              </a:ext>
            </a:extLst>
          </p:cNvPr>
          <p:cNvSpPr/>
          <p:nvPr userDrawn="1"/>
        </p:nvSpPr>
        <p:spPr>
          <a:xfrm>
            <a:off x="6289675" y="2972763"/>
            <a:ext cx="260350" cy="261937"/>
          </a:xfrm>
          <a:prstGeom prst="ellipse">
            <a:avLst/>
          </a:prstGeom>
          <a:solidFill>
            <a:srgbClr val="FF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9" name="円/楕円 133">
            <a:extLst>
              <a:ext uri="{FF2B5EF4-FFF2-40B4-BE49-F238E27FC236}">
                <a16:creationId xmlns:a16="http://schemas.microsoft.com/office/drawing/2014/main" id="{784DF5E5-5A1E-4E8C-B76A-FCA87DDB50EE}"/>
              </a:ext>
            </a:extLst>
          </p:cNvPr>
          <p:cNvSpPr/>
          <p:nvPr userDrawn="1"/>
        </p:nvSpPr>
        <p:spPr>
          <a:xfrm>
            <a:off x="5922962" y="2972763"/>
            <a:ext cx="260350" cy="261937"/>
          </a:xfrm>
          <a:prstGeom prst="ellipse">
            <a:avLst/>
          </a:prstGeom>
          <a:solidFill>
            <a:srgbClr val="FF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0" name="円/楕円 134">
            <a:extLst>
              <a:ext uri="{FF2B5EF4-FFF2-40B4-BE49-F238E27FC236}">
                <a16:creationId xmlns:a16="http://schemas.microsoft.com/office/drawing/2014/main" id="{A8B5E8C4-EF64-4457-BA31-E28E704845CD}"/>
              </a:ext>
            </a:extLst>
          </p:cNvPr>
          <p:cNvSpPr/>
          <p:nvPr userDrawn="1"/>
        </p:nvSpPr>
        <p:spPr>
          <a:xfrm>
            <a:off x="5554662" y="2972763"/>
            <a:ext cx="260350" cy="261937"/>
          </a:xfrm>
          <a:prstGeom prst="ellipse">
            <a:avLst/>
          </a:prstGeom>
          <a:solidFill>
            <a:srgbClr val="FF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1" name="円/楕円 135">
            <a:extLst>
              <a:ext uri="{FF2B5EF4-FFF2-40B4-BE49-F238E27FC236}">
                <a16:creationId xmlns:a16="http://schemas.microsoft.com/office/drawing/2014/main" id="{DC7356B1-7C7F-41EA-886A-6C3B24431D6C}"/>
              </a:ext>
            </a:extLst>
          </p:cNvPr>
          <p:cNvSpPr/>
          <p:nvPr userDrawn="1"/>
        </p:nvSpPr>
        <p:spPr>
          <a:xfrm>
            <a:off x="5187950" y="2972763"/>
            <a:ext cx="260350" cy="261937"/>
          </a:xfrm>
          <a:prstGeom prst="ellipse">
            <a:avLst/>
          </a:prstGeom>
          <a:solidFill>
            <a:srgbClr val="CC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2" name="円/楕円 136">
            <a:extLst>
              <a:ext uri="{FF2B5EF4-FFF2-40B4-BE49-F238E27FC236}">
                <a16:creationId xmlns:a16="http://schemas.microsoft.com/office/drawing/2014/main" id="{C7745CA8-D46C-41C4-9A0D-CC11A3E01CC9}"/>
              </a:ext>
            </a:extLst>
          </p:cNvPr>
          <p:cNvSpPr/>
          <p:nvPr userDrawn="1"/>
        </p:nvSpPr>
        <p:spPr>
          <a:xfrm>
            <a:off x="4821237" y="2972763"/>
            <a:ext cx="260350" cy="261937"/>
          </a:xfrm>
          <a:prstGeom prst="ellipse">
            <a:avLst/>
          </a:prstGeom>
          <a:solidFill>
            <a:srgbClr val="99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3" name="円/楕円 137">
            <a:extLst>
              <a:ext uri="{FF2B5EF4-FFF2-40B4-BE49-F238E27FC236}">
                <a16:creationId xmlns:a16="http://schemas.microsoft.com/office/drawing/2014/main" id="{857A0651-D822-4E69-ABB1-5A1F9DB9F5D1}"/>
              </a:ext>
            </a:extLst>
          </p:cNvPr>
          <p:cNvSpPr/>
          <p:nvPr userDrawn="1"/>
        </p:nvSpPr>
        <p:spPr>
          <a:xfrm>
            <a:off x="4452937" y="2972763"/>
            <a:ext cx="261938" cy="261937"/>
          </a:xfrm>
          <a:prstGeom prst="ellipse">
            <a:avLst/>
          </a:prstGeom>
          <a:solidFill>
            <a:srgbClr val="66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4" name="円/楕円 138">
            <a:extLst>
              <a:ext uri="{FF2B5EF4-FFF2-40B4-BE49-F238E27FC236}">
                <a16:creationId xmlns:a16="http://schemas.microsoft.com/office/drawing/2014/main" id="{305AF2A9-8521-4A13-B6E1-657E6BBD64D2}"/>
              </a:ext>
            </a:extLst>
          </p:cNvPr>
          <p:cNvSpPr/>
          <p:nvPr userDrawn="1"/>
        </p:nvSpPr>
        <p:spPr>
          <a:xfrm>
            <a:off x="4086225" y="2972763"/>
            <a:ext cx="260350" cy="261937"/>
          </a:xfrm>
          <a:prstGeom prst="ellipse">
            <a:avLst/>
          </a:prstGeom>
          <a:solidFill>
            <a:srgbClr val="00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5" name="円/楕円 139">
            <a:extLst>
              <a:ext uri="{FF2B5EF4-FFF2-40B4-BE49-F238E27FC236}">
                <a16:creationId xmlns:a16="http://schemas.microsoft.com/office/drawing/2014/main" id="{0DFDE8DB-AFCD-4C36-A131-D0C0AE8EDC9E}"/>
              </a:ext>
            </a:extLst>
          </p:cNvPr>
          <p:cNvSpPr/>
          <p:nvPr userDrawn="1"/>
        </p:nvSpPr>
        <p:spPr>
          <a:xfrm>
            <a:off x="6851650" y="5715963"/>
            <a:ext cx="260350" cy="261937"/>
          </a:xfrm>
          <a:prstGeom prst="ellipse">
            <a:avLst/>
          </a:prstGeom>
          <a:solidFill>
            <a:srgbClr val="11111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6" name="円/楕円 140">
            <a:extLst>
              <a:ext uri="{FF2B5EF4-FFF2-40B4-BE49-F238E27FC236}">
                <a16:creationId xmlns:a16="http://schemas.microsoft.com/office/drawing/2014/main" id="{6E3B48AF-E88E-49F7-B328-0BF242EFB15F}"/>
              </a:ext>
            </a:extLst>
          </p:cNvPr>
          <p:cNvSpPr/>
          <p:nvPr userDrawn="1"/>
        </p:nvSpPr>
        <p:spPr>
          <a:xfrm>
            <a:off x="6483350" y="5715963"/>
            <a:ext cx="261937" cy="261937"/>
          </a:xfrm>
          <a:prstGeom prst="ellipse">
            <a:avLst/>
          </a:prstGeom>
          <a:solidFill>
            <a:srgbClr val="29292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7" name="円/楕円 141">
            <a:extLst>
              <a:ext uri="{FF2B5EF4-FFF2-40B4-BE49-F238E27FC236}">
                <a16:creationId xmlns:a16="http://schemas.microsoft.com/office/drawing/2014/main" id="{74BECE6D-3C0A-4644-96E8-48FA2D94D672}"/>
              </a:ext>
            </a:extLst>
          </p:cNvPr>
          <p:cNvSpPr/>
          <p:nvPr userDrawn="1"/>
        </p:nvSpPr>
        <p:spPr>
          <a:xfrm>
            <a:off x="6116637" y="5715963"/>
            <a:ext cx="260350" cy="261937"/>
          </a:xfrm>
          <a:prstGeom prst="ellipse">
            <a:avLst/>
          </a:prstGeom>
          <a:solidFill>
            <a:srgbClr val="4D4D4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8" name="円/楕円 142">
            <a:extLst>
              <a:ext uri="{FF2B5EF4-FFF2-40B4-BE49-F238E27FC236}">
                <a16:creationId xmlns:a16="http://schemas.microsoft.com/office/drawing/2014/main" id="{150E5264-F596-4039-A656-FF9F394F7793}"/>
              </a:ext>
            </a:extLst>
          </p:cNvPr>
          <p:cNvSpPr/>
          <p:nvPr userDrawn="1"/>
        </p:nvSpPr>
        <p:spPr>
          <a:xfrm>
            <a:off x="5749925" y="5715963"/>
            <a:ext cx="260350" cy="261937"/>
          </a:xfrm>
          <a:prstGeom prst="ellipse">
            <a:avLst/>
          </a:prstGeom>
          <a:solidFill>
            <a:srgbClr val="777777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9" name="円/楕円 143">
            <a:extLst>
              <a:ext uri="{FF2B5EF4-FFF2-40B4-BE49-F238E27FC236}">
                <a16:creationId xmlns:a16="http://schemas.microsoft.com/office/drawing/2014/main" id="{327A6EAA-E978-46A6-A01C-87B5665B0419}"/>
              </a:ext>
            </a:extLst>
          </p:cNvPr>
          <p:cNvSpPr/>
          <p:nvPr userDrawn="1"/>
        </p:nvSpPr>
        <p:spPr>
          <a:xfrm>
            <a:off x="5381625" y="5715963"/>
            <a:ext cx="261937" cy="261937"/>
          </a:xfrm>
          <a:prstGeom prst="ellipse">
            <a:avLst/>
          </a:prstGeom>
          <a:solidFill>
            <a:srgbClr val="96969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0" name="円/楕円 144">
            <a:extLst>
              <a:ext uri="{FF2B5EF4-FFF2-40B4-BE49-F238E27FC236}">
                <a16:creationId xmlns:a16="http://schemas.microsoft.com/office/drawing/2014/main" id="{C96596D4-B072-4B31-958D-F173E4B7908D}"/>
              </a:ext>
            </a:extLst>
          </p:cNvPr>
          <p:cNvSpPr/>
          <p:nvPr userDrawn="1"/>
        </p:nvSpPr>
        <p:spPr>
          <a:xfrm>
            <a:off x="5014912" y="5715963"/>
            <a:ext cx="260350" cy="261937"/>
          </a:xfrm>
          <a:prstGeom prst="ellipse">
            <a:avLst/>
          </a:prstGeom>
          <a:solidFill>
            <a:srgbClr val="C0C0C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1" name="円/楕円 145">
            <a:extLst>
              <a:ext uri="{FF2B5EF4-FFF2-40B4-BE49-F238E27FC236}">
                <a16:creationId xmlns:a16="http://schemas.microsoft.com/office/drawing/2014/main" id="{774031E4-4AAE-4B17-BCDA-FC32315FB569}"/>
              </a:ext>
            </a:extLst>
          </p:cNvPr>
          <p:cNvSpPr/>
          <p:nvPr userDrawn="1"/>
        </p:nvSpPr>
        <p:spPr>
          <a:xfrm>
            <a:off x="4648200" y="5715963"/>
            <a:ext cx="260350" cy="261937"/>
          </a:xfrm>
          <a:prstGeom prst="ellipse">
            <a:avLst/>
          </a:prstGeom>
          <a:solidFill>
            <a:srgbClr val="EAEAE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2" name="円/楕円 146">
            <a:extLst>
              <a:ext uri="{FF2B5EF4-FFF2-40B4-BE49-F238E27FC236}">
                <a16:creationId xmlns:a16="http://schemas.microsoft.com/office/drawing/2014/main" id="{36734946-35C7-4EAA-BCED-9F055DDF6BBA}"/>
              </a:ext>
            </a:extLst>
          </p:cNvPr>
          <p:cNvSpPr/>
          <p:nvPr userDrawn="1"/>
        </p:nvSpPr>
        <p:spPr>
          <a:xfrm>
            <a:off x="7034212" y="5374650"/>
            <a:ext cx="260350" cy="261938"/>
          </a:xfrm>
          <a:prstGeom prst="ellipse">
            <a:avLst/>
          </a:prstGeom>
          <a:solidFill>
            <a:srgbClr val="08080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3" name="円/楕円 147">
            <a:extLst>
              <a:ext uri="{FF2B5EF4-FFF2-40B4-BE49-F238E27FC236}">
                <a16:creationId xmlns:a16="http://schemas.microsoft.com/office/drawing/2014/main" id="{5280BED0-AC8F-4B64-BE7C-F847FF58B06D}"/>
              </a:ext>
            </a:extLst>
          </p:cNvPr>
          <p:cNvSpPr/>
          <p:nvPr userDrawn="1"/>
        </p:nvSpPr>
        <p:spPr>
          <a:xfrm>
            <a:off x="6667500" y="5374650"/>
            <a:ext cx="260350" cy="261938"/>
          </a:xfrm>
          <a:prstGeom prst="ellipse">
            <a:avLst/>
          </a:prstGeom>
          <a:solidFill>
            <a:srgbClr val="1C1C1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4" name="円/楕円 148">
            <a:extLst>
              <a:ext uri="{FF2B5EF4-FFF2-40B4-BE49-F238E27FC236}">
                <a16:creationId xmlns:a16="http://schemas.microsoft.com/office/drawing/2014/main" id="{FB72A47D-18B3-4A09-80F9-221DA0928326}"/>
              </a:ext>
            </a:extLst>
          </p:cNvPr>
          <p:cNvSpPr/>
          <p:nvPr userDrawn="1"/>
        </p:nvSpPr>
        <p:spPr>
          <a:xfrm>
            <a:off x="6299200" y="5374650"/>
            <a:ext cx="260350" cy="261938"/>
          </a:xfrm>
          <a:prstGeom prst="ellipse">
            <a:avLst/>
          </a:prstGeom>
          <a:solidFill>
            <a:srgbClr val="3333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5" name="円/楕円 149">
            <a:extLst>
              <a:ext uri="{FF2B5EF4-FFF2-40B4-BE49-F238E27FC236}">
                <a16:creationId xmlns:a16="http://schemas.microsoft.com/office/drawing/2014/main" id="{12D4DF46-5E6D-4B09-8A6C-4D95CAF543E7}"/>
              </a:ext>
            </a:extLst>
          </p:cNvPr>
          <p:cNvSpPr/>
          <p:nvPr userDrawn="1"/>
        </p:nvSpPr>
        <p:spPr>
          <a:xfrm>
            <a:off x="5932487" y="5374650"/>
            <a:ext cx="260350" cy="261938"/>
          </a:xfrm>
          <a:prstGeom prst="ellipse">
            <a:avLst/>
          </a:prstGeom>
          <a:solidFill>
            <a:srgbClr val="5F5F5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6" name="円/楕円 150">
            <a:extLst>
              <a:ext uri="{FF2B5EF4-FFF2-40B4-BE49-F238E27FC236}">
                <a16:creationId xmlns:a16="http://schemas.microsoft.com/office/drawing/2014/main" id="{EB7F1AB6-A90E-453A-BCFB-E4BE53DCA37C}"/>
              </a:ext>
            </a:extLst>
          </p:cNvPr>
          <p:cNvSpPr/>
          <p:nvPr userDrawn="1"/>
        </p:nvSpPr>
        <p:spPr>
          <a:xfrm>
            <a:off x="5565775" y="5374650"/>
            <a:ext cx="260350" cy="261938"/>
          </a:xfrm>
          <a:prstGeom prst="ellipse">
            <a:avLst/>
          </a:prstGeom>
          <a:solidFill>
            <a:srgbClr val="8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7" name="円/楕円 151">
            <a:extLst>
              <a:ext uri="{FF2B5EF4-FFF2-40B4-BE49-F238E27FC236}">
                <a16:creationId xmlns:a16="http://schemas.microsoft.com/office/drawing/2014/main" id="{123A5B9B-E345-4334-BE4C-0B2666C0D39A}"/>
              </a:ext>
            </a:extLst>
          </p:cNvPr>
          <p:cNvSpPr/>
          <p:nvPr userDrawn="1"/>
        </p:nvSpPr>
        <p:spPr>
          <a:xfrm>
            <a:off x="5197475" y="5374650"/>
            <a:ext cx="260350" cy="261938"/>
          </a:xfrm>
          <a:prstGeom prst="ellipse">
            <a:avLst/>
          </a:prstGeom>
          <a:solidFill>
            <a:srgbClr val="B2B2B2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8" name="円/楕円 152">
            <a:extLst>
              <a:ext uri="{FF2B5EF4-FFF2-40B4-BE49-F238E27FC236}">
                <a16:creationId xmlns:a16="http://schemas.microsoft.com/office/drawing/2014/main" id="{C24205F7-CF71-442A-85EE-DCB087E8EFAE}"/>
              </a:ext>
            </a:extLst>
          </p:cNvPr>
          <p:cNvSpPr/>
          <p:nvPr userDrawn="1"/>
        </p:nvSpPr>
        <p:spPr>
          <a:xfrm>
            <a:off x="4830762" y="5374650"/>
            <a:ext cx="260350" cy="261938"/>
          </a:xfrm>
          <a:prstGeom prst="ellipse">
            <a:avLst/>
          </a:prstGeom>
          <a:solidFill>
            <a:srgbClr val="DDDDD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9" name="円/楕円 153">
            <a:extLst>
              <a:ext uri="{FF2B5EF4-FFF2-40B4-BE49-F238E27FC236}">
                <a16:creationId xmlns:a16="http://schemas.microsoft.com/office/drawing/2014/main" id="{E4E31EDA-E932-43D2-A86A-8C551F2091AF}"/>
              </a:ext>
            </a:extLst>
          </p:cNvPr>
          <p:cNvSpPr/>
          <p:nvPr userDrawn="1"/>
        </p:nvSpPr>
        <p:spPr>
          <a:xfrm>
            <a:off x="4464050" y="5374650"/>
            <a:ext cx="260350" cy="261938"/>
          </a:xfrm>
          <a:prstGeom prst="ellipse">
            <a:avLst/>
          </a:prstGeom>
          <a:solidFill>
            <a:srgbClr val="F8F8F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0" name="円/楕円 154">
            <a:extLst>
              <a:ext uri="{FF2B5EF4-FFF2-40B4-BE49-F238E27FC236}">
                <a16:creationId xmlns:a16="http://schemas.microsoft.com/office/drawing/2014/main" id="{2B001ED4-EE8F-4F56-9DEB-131990327597}"/>
              </a:ext>
            </a:extLst>
          </p:cNvPr>
          <p:cNvSpPr>
            <a:spLocks noChangeAspect="1"/>
          </p:cNvSpPr>
          <p:nvPr userDrawn="1"/>
        </p:nvSpPr>
        <p:spPr>
          <a:xfrm>
            <a:off x="7424737" y="5393700"/>
            <a:ext cx="522288" cy="522288"/>
          </a:xfrm>
          <a:prstGeom prst="ellipse">
            <a:avLst/>
          </a:prstGeom>
          <a:solidFill>
            <a:srgbClr val="0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1" name="円/楕円 155">
            <a:extLst>
              <a:ext uri="{FF2B5EF4-FFF2-40B4-BE49-F238E27FC236}">
                <a16:creationId xmlns:a16="http://schemas.microsoft.com/office/drawing/2014/main" id="{05D39CCA-59F6-4AB7-B64F-EFCB90E2CE16}"/>
              </a:ext>
            </a:extLst>
          </p:cNvPr>
          <p:cNvSpPr>
            <a:spLocks noChangeAspect="1"/>
          </p:cNvSpPr>
          <p:nvPr userDrawn="1"/>
        </p:nvSpPr>
        <p:spPr>
          <a:xfrm>
            <a:off x="3795712" y="5393700"/>
            <a:ext cx="522288" cy="52228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5961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8322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Calibri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Color combinations</a:t>
            </a:r>
            <a:endParaRPr lang="ja-JP" altLang="en-US" dirty="0"/>
          </a:p>
        </p:txBody>
      </p:sp>
      <p:grpSp>
        <p:nvGrpSpPr>
          <p:cNvPr id="32" name="グループ化 27">
            <a:extLst>
              <a:ext uri="{FF2B5EF4-FFF2-40B4-BE49-F238E27FC236}">
                <a16:creationId xmlns:a16="http://schemas.microsoft.com/office/drawing/2014/main" id="{F5D29651-DB1B-40FA-891D-1ED6D59DB7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31900" y="908050"/>
            <a:ext cx="652463" cy="1395413"/>
            <a:chOff x="1357290" y="1000108"/>
            <a:chExt cx="720000" cy="1540132"/>
          </a:xfrm>
        </p:grpSpPr>
        <p:sp>
          <p:nvSpPr>
            <p:cNvPr id="33" name="円/楕円 13">
              <a:extLst>
                <a:ext uri="{FF2B5EF4-FFF2-40B4-BE49-F238E27FC236}">
                  <a16:creationId xmlns:a16="http://schemas.microsoft.com/office/drawing/2014/main" id="{17868A4A-9C0F-4AB2-9D5D-335FD973D2D3}"/>
                </a:ext>
              </a:extLst>
            </p:cNvPr>
            <p:cNvSpPr/>
            <p:nvPr userDrawn="1"/>
          </p:nvSpPr>
          <p:spPr>
            <a:xfrm>
              <a:off x="1357290" y="1410109"/>
              <a:ext cx="720000" cy="720130"/>
            </a:xfrm>
            <a:prstGeom prst="ellipse">
              <a:avLst/>
            </a:prstGeom>
            <a:solidFill>
              <a:srgbClr val="FF9933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4" name="円/楕円 14">
              <a:extLst>
                <a:ext uri="{FF2B5EF4-FFF2-40B4-BE49-F238E27FC236}">
                  <a16:creationId xmlns:a16="http://schemas.microsoft.com/office/drawing/2014/main" id="{A23559CC-51FA-4B05-A56A-2FCD559F7CC3}"/>
                </a:ext>
              </a:extLst>
            </p:cNvPr>
            <p:cNvSpPr/>
            <p:nvPr userDrawn="1"/>
          </p:nvSpPr>
          <p:spPr>
            <a:xfrm>
              <a:off x="1448385" y="1000108"/>
              <a:ext cx="537810" cy="539659"/>
            </a:xfrm>
            <a:prstGeom prst="ellipse">
              <a:avLst/>
            </a:prstGeom>
            <a:solidFill>
              <a:srgbClr val="FFCC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5" name="円/楕円 15">
              <a:extLst>
                <a:ext uri="{FF2B5EF4-FFF2-40B4-BE49-F238E27FC236}">
                  <a16:creationId xmlns:a16="http://schemas.microsoft.com/office/drawing/2014/main" id="{AFA8DE09-ED8D-45D8-BFBB-E2F13935710F}"/>
                </a:ext>
              </a:extLst>
            </p:cNvPr>
            <p:cNvSpPr/>
            <p:nvPr userDrawn="1"/>
          </p:nvSpPr>
          <p:spPr>
            <a:xfrm>
              <a:off x="1448385" y="2000581"/>
              <a:ext cx="537810" cy="539659"/>
            </a:xfrm>
            <a:prstGeom prst="ellipse">
              <a:avLst/>
            </a:prstGeom>
            <a:solidFill>
              <a:srgbClr val="9933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36" name="グループ化 31">
            <a:extLst>
              <a:ext uri="{FF2B5EF4-FFF2-40B4-BE49-F238E27FC236}">
                <a16:creationId xmlns:a16="http://schemas.microsoft.com/office/drawing/2014/main" id="{555E6194-C277-4254-9EC9-1F1DFBE6EF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27300" y="4017963"/>
            <a:ext cx="654050" cy="1397000"/>
            <a:chOff x="2464579" y="1000108"/>
            <a:chExt cx="720000" cy="1540132"/>
          </a:xfrm>
        </p:grpSpPr>
        <p:sp>
          <p:nvSpPr>
            <p:cNvPr id="37" name="円/楕円 17">
              <a:extLst>
                <a:ext uri="{FF2B5EF4-FFF2-40B4-BE49-F238E27FC236}">
                  <a16:creationId xmlns:a16="http://schemas.microsoft.com/office/drawing/2014/main" id="{5C0BC6EE-5B8B-4BB9-AB88-000021953E9A}"/>
                </a:ext>
              </a:extLst>
            </p:cNvPr>
            <p:cNvSpPr/>
            <p:nvPr userDrawn="1"/>
          </p:nvSpPr>
          <p:spPr>
            <a:xfrm>
              <a:off x="2464579" y="1409643"/>
              <a:ext cx="720000" cy="721062"/>
            </a:xfrm>
            <a:prstGeom prst="ellipse">
              <a:avLst/>
            </a:prstGeom>
            <a:solidFill>
              <a:srgbClr val="00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8" name="円/楕円 18">
              <a:extLst>
                <a:ext uri="{FF2B5EF4-FFF2-40B4-BE49-F238E27FC236}">
                  <a16:creationId xmlns:a16="http://schemas.microsoft.com/office/drawing/2014/main" id="{025C818E-9564-4385-9938-96F65D19946C}"/>
                </a:ext>
              </a:extLst>
            </p:cNvPr>
            <p:cNvSpPr/>
            <p:nvPr userDrawn="1"/>
          </p:nvSpPr>
          <p:spPr>
            <a:xfrm>
              <a:off x="2555453" y="2001194"/>
              <a:ext cx="538252" cy="539046"/>
            </a:xfrm>
            <a:prstGeom prst="ellipse">
              <a:avLst/>
            </a:prstGeom>
            <a:solidFill>
              <a:srgbClr val="0099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9" name="円/楕円 19">
              <a:extLst>
                <a:ext uri="{FF2B5EF4-FFF2-40B4-BE49-F238E27FC236}">
                  <a16:creationId xmlns:a16="http://schemas.microsoft.com/office/drawing/2014/main" id="{0B739C0A-60E4-4C4E-B6CD-E190C7DB581B}"/>
                </a:ext>
              </a:extLst>
            </p:cNvPr>
            <p:cNvSpPr/>
            <p:nvPr userDrawn="1"/>
          </p:nvSpPr>
          <p:spPr>
            <a:xfrm>
              <a:off x="2555453" y="1000108"/>
              <a:ext cx="538252" cy="539046"/>
            </a:xfrm>
            <a:prstGeom prst="ellipse">
              <a:avLst/>
            </a:prstGeom>
            <a:solidFill>
              <a:srgbClr val="99FF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0" name="グループ化 35">
            <a:extLst>
              <a:ext uri="{FF2B5EF4-FFF2-40B4-BE49-F238E27FC236}">
                <a16:creationId xmlns:a16="http://schemas.microsoft.com/office/drawing/2014/main" id="{C7C2269B-9EC2-4848-A243-261752C5015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7613" y="4017963"/>
            <a:ext cx="654050" cy="1397000"/>
            <a:chOff x="3643306" y="1000108"/>
            <a:chExt cx="720000" cy="1540132"/>
          </a:xfrm>
        </p:grpSpPr>
        <p:sp>
          <p:nvSpPr>
            <p:cNvPr id="41" name="円/楕円 21">
              <a:extLst>
                <a:ext uri="{FF2B5EF4-FFF2-40B4-BE49-F238E27FC236}">
                  <a16:creationId xmlns:a16="http://schemas.microsoft.com/office/drawing/2014/main" id="{1172B520-060B-4ABD-9F52-2782EA9F5DAE}"/>
                </a:ext>
              </a:extLst>
            </p:cNvPr>
            <p:cNvSpPr/>
            <p:nvPr userDrawn="1"/>
          </p:nvSpPr>
          <p:spPr>
            <a:xfrm>
              <a:off x="3643306" y="1409643"/>
              <a:ext cx="720000" cy="721062"/>
            </a:xfrm>
            <a:prstGeom prst="ellipse">
              <a:avLst/>
            </a:prstGeom>
            <a:solidFill>
              <a:srgbClr val="99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2" name="円/楕円 22">
              <a:extLst>
                <a:ext uri="{FF2B5EF4-FFF2-40B4-BE49-F238E27FC236}">
                  <a16:creationId xmlns:a16="http://schemas.microsoft.com/office/drawing/2014/main" id="{65CD0686-D23E-4D9A-B318-22166EA006D7}"/>
                </a:ext>
              </a:extLst>
            </p:cNvPr>
            <p:cNvSpPr/>
            <p:nvPr userDrawn="1"/>
          </p:nvSpPr>
          <p:spPr>
            <a:xfrm>
              <a:off x="3734180" y="2001194"/>
              <a:ext cx="538252" cy="539046"/>
            </a:xfrm>
            <a:prstGeom prst="ellipse">
              <a:avLst/>
            </a:prstGeom>
            <a:solidFill>
              <a:srgbClr val="6600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3" name="円/楕円 23">
              <a:extLst>
                <a:ext uri="{FF2B5EF4-FFF2-40B4-BE49-F238E27FC236}">
                  <a16:creationId xmlns:a16="http://schemas.microsoft.com/office/drawing/2014/main" id="{0752F6D3-413B-4D86-98BA-808789C2871D}"/>
                </a:ext>
              </a:extLst>
            </p:cNvPr>
            <p:cNvSpPr/>
            <p:nvPr userDrawn="1"/>
          </p:nvSpPr>
          <p:spPr>
            <a:xfrm>
              <a:off x="3734180" y="1000108"/>
              <a:ext cx="538252" cy="539046"/>
            </a:xfrm>
            <a:prstGeom prst="ellipse">
              <a:avLst/>
            </a:prstGeom>
            <a:solidFill>
              <a:srgbClr val="CC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4" name="グループ化 39">
            <a:extLst>
              <a:ext uri="{FF2B5EF4-FFF2-40B4-BE49-F238E27FC236}">
                <a16:creationId xmlns:a16="http://schemas.microsoft.com/office/drawing/2014/main" id="{35492A50-8FA4-469D-BAE7-60B5BF0EB5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95400" y="4017963"/>
            <a:ext cx="654050" cy="1397000"/>
            <a:chOff x="5214942" y="1000108"/>
            <a:chExt cx="720000" cy="1540132"/>
          </a:xfrm>
        </p:grpSpPr>
        <p:sp>
          <p:nvSpPr>
            <p:cNvPr id="45" name="円/楕円 25">
              <a:extLst>
                <a:ext uri="{FF2B5EF4-FFF2-40B4-BE49-F238E27FC236}">
                  <a16:creationId xmlns:a16="http://schemas.microsoft.com/office/drawing/2014/main" id="{E673C613-D193-4727-A082-60BD3B48DAEA}"/>
                </a:ext>
              </a:extLst>
            </p:cNvPr>
            <p:cNvSpPr/>
            <p:nvPr userDrawn="1"/>
          </p:nvSpPr>
          <p:spPr>
            <a:xfrm>
              <a:off x="5214942" y="1409643"/>
              <a:ext cx="720000" cy="721062"/>
            </a:xfrm>
            <a:prstGeom prst="ellipse">
              <a:avLst/>
            </a:prstGeom>
            <a:solidFill>
              <a:srgbClr val="777777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6" name="円/楕円 26">
              <a:extLst>
                <a:ext uri="{FF2B5EF4-FFF2-40B4-BE49-F238E27FC236}">
                  <a16:creationId xmlns:a16="http://schemas.microsoft.com/office/drawing/2014/main" id="{D195A58B-BBD7-42CD-8C8E-54CDDDA49462}"/>
                </a:ext>
              </a:extLst>
            </p:cNvPr>
            <p:cNvSpPr/>
            <p:nvPr userDrawn="1"/>
          </p:nvSpPr>
          <p:spPr>
            <a:xfrm>
              <a:off x="5305816" y="1000108"/>
              <a:ext cx="538252" cy="539046"/>
            </a:xfrm>
            <a:prstGeom prst="ellipse">
              <a:avLst/>
            </a:prstGeom>
            <a:solidFill>
              <a:srgbClr val="C0C0C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7" name="円/楕円 27">
              <a:extLst>
                <a:ext uri="{FF2B5EF4-FFF2-40B4-BE49-F238E27FC236}">
                  <a16:creationId xmlns:a16="http://schemas.microsoft.com/office/drawing/2014/main" id="{AB0C0E6B-1919-45FA-866F-2196A7A51D88}"/>
                </a:ext>
              </a:extLst>
            </p:cNvPr>
            <p:cNvSpPr/>
            <p:nvPr userDrawn="1"/>
          </p:nvSpPr>
          <p:spPr>
            <a:xfrm>
              <a:off x="5305816" y="2001194"/>
              <a:ext cx="538252" cy="539046"/>
            </a:xfrm>
            <a:prstGeom prst="ellipse">
              <a:avLst/>
            </a:prstGeom>
            <a:solidFill>
              <a:srgbClr val="29292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8" name="グループ化 43">
            <a:extLst>
              <a:ext uri="{FF2B5EF4-FFF2-40B4-BE49-F238E27FC236}">
                <a16:creationId xmlns:a16="http://schemas.microsoft.com/office/drawing/2014/main" id="{E176C39A-4400-4112-8455-298C2F4EA36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32038" y="908050"/>
            <a:ext cx="654050" cy="1395413"/>
            <a:chOff x="6286512" y="1000108"/>
            <a:chExt cx="720000" cy="1540132"/>
          </a:xfrm>
        </p:grpSpPr>
        <p:sp>
          <p:nvSpPr>
            <p:cNvPr id="49" name="円/楕円 29">
              <a:extLst>
                <a:ext uri="{FF2B5EF4-FFF2-40B4-BE49-F238E27FC236}">
                  <a16:creationId xmlns:a16="http://schemas.microsoft.com/office/drawing/2014/main" id="{F9B7803D-5F3A-4D24-9600-444E921FE2A4}"/>
                </a:ext>
              </a:extLst>
            </p:cNvPr>
            <p:cNvSpPr/>
            <p:nvPr userDrawn="1"/>
          </p:nvSpPr>
          <p:spPr>
            <a:xfrm>
              <a:off x="6286512" y="1410109"/>
              <a:ext cx="720000" cy="720130"/>
            </a:xfrm>
            <a:prstGeom prst="ellipse">
              <a:avLst/>
            </a:prstGeom>
            <a:solidFill>
              <a:srgbClr val="33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0" name="円/楕円 30">
              <a:extLst>
                <a:ext uri="{FF2B5EF4-FFF2-40B4-BE49-F238E27FC236}">
                  <a16:creationId xmlns:a16="http://schemas.microsoft.com/office/drawing/2014/main" id="{FD1C31D2-A0EA-4BB0-A303-FF032F3A2887}"/>
                </a:ext>
              </a:extLst>
            </p:cNvPr>
            <p:cNvSpPr/>
            <p:nvPr userDrawn="1"/>
          </p:nvSpPr>
          <p:spPr>
            <a:xfrm>
              <a:off x="6377386" y="2000581"/>
              <a:ext cx="538252" cy="539659"/>
            </a:xfrm>
            <a:prstGeom prst="ellipse">
              <a:avLst/>
            </a:prstGeom>
            <a:solidFill>
              <a:srgbClr val="0066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1" name="円/楕円 31">
              <a:extLst>
                <a:ext uri="{FF2B5EF4-FFF2-40B4-BE49-F238E27FC236}">
                  <a16:creationId xmlns:a16="http://schemas.microsoft.com/office/drawing/2014/main" id="{930B4E93-906E-4221-A633-234DF7F3FA3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659"/>
            </a:xfrm>
            <a:prstGeom prst="ellipse">
              <a:avLst/>
            </a:prstGeom>
            <a:solidFill>
              <a:srgbClr val="99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2" name="グループ化 47">
            <a:extLst>
              <a:ext uri="{FF2B5EF4-FFF2-40B4-BE49-F238E27FC236}">
                <a16:creationId xmlns:a16="http://schemas.microsoft.com/office/drawing/2014/main" id="{BA54458C-DEA2-4ECC-95AF-CCBDD02286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05188" y="901700"/>
            <a:ext cx="654050" cy="1397000"/>
            <a:chOff x="6286512" y="1000108"/>
            <a:chExt cx="720000" cy="1540132"/>
          </a:xfrm>
        </p:grpSpPr>
        <p:sp>
          <p:nvSpPr>
            <p:cNvPr id="53" name="円/楕円 33">
              <a:extLst>
                <a:ext uri="{FF2B5EF4-FFF2-40B4-BE49-F238E27FC236}">
                  <a16:creationId xmlns:a16="http://schemas.microsoft.com/office/drawing/2014/main" id="{1162CD6A-70B5-497B-9DCA-3666CFDEC7E2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66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4" name="円/楕円 34">
              <a:extLst>
                <a:ext uri="{FF2B5EF4-FFF2-40B4-BE49-F238E27FC236}">
                  <a16:creationId xmlns:a16="http://schemas.microsoft.com/office/drawing/2014/main" id="{5B3CB869-B3BA-4FA4-898C-6FA25F455D63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CC99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5" name="円/楕円 35">
              <a:extLst>
                <a:ext uri="{FF2B5EF4-FFF2-40B4-BE49-F238E27FC236}">
                  <a16:creationId xmlns:a16="http://schemas.microsoft.com/office/drawing/2014/main" id="{8D4E5127-3F3D-4A5A-8283-D3891147347B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FF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6" name="グループ化 51">
            <a:extLst>
              <a:ext uri="{FF2B5EF4-FFF2-40B4-BE49-F238E27FC236}">
                <a16:creationId xmlns:a16="http://schemas.microsoft.com/office/drawing/2014/main" id="{7D2A9DBC-1CCB-4A2F-A747-B71A27A7E30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60938" y="4011613"/>
            <a:ext cx="654050" cy="1397000"/>
            <a:chOff x="6286512" y="1000108"/>
            <a:chExt cx="720000" cy="1540132"/>
          </a:xfrm>
        </p:grpSpPr>
        <p:sp>
          <p:nvSpPr>
            <p:cNvPr id="57" name="円/楕円 37">
              <a:extLst>
                <a:ext uri="{FF2B5EF4-FFF2-40B4-BE49-F238E27FC236}">
                  <a16:creationId xmlns:a16="http://schemas.microsoft.com/office/drawing/2014/main" id="{2B28C00A-29B4-48E5-A630-D721ACEFF167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8" name="円/楕円 38">
              <a:extLst>
                <a:ext uri="{FF2B5EF4-FFF2-40B4-BE49-F238E27FC236}">
                  <a16:creationId xmlns:a16="http://schemas.microsoft.com/office/drawing/2014/main" id="{B15ED0D4-8E79-460C-B7F4-53856EF5F7D5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9" name="円/楕円 39">
              <a:extLst>
                <a:ext uri="{FF2B5EF4-FFF2-40B4-BE49-F238E27FC236}">
                  <a16:creationId xmlns:a16="http://schemas.microsoft.com/office/drawing/2014/main" id="{C0DC9D56-E2F8-4A00-98D9-11C468501D8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00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1002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13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10080625" cy="7559675"/>
          </a:xfrm>
        </p:grpSpPr>
        <p:cxnSp>
          <p:nvCxnSpPr>
            <p:cNvPr id="4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63671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5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306546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6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49421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7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92296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8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20796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9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735171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0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596481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1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6047581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81794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4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832894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</p:grpSp>
      <p:sp>
        <p:nvSpPr>
          <p:cNvPr id="13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16605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3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2348887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4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4509114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5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6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7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8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9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46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0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569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</p:grpSp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3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6146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28DC57-1C6C-4967-B766-AE27FB113D2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12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484796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3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2780932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4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077068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5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373205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6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8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0724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9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845676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20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29124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21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554076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2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262476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</p:grpSp>
      <p:sp>
        <p:nvSpPr>
          <p:cNvPr id="23" name="テキスト プレースホルダ 1">
            <a:extLst>
              <a:ext uri="{FF2B5EF4-FFF2-40B4-BE49-F238E27FC236}">
                <a16:creationId xmlns:a16="http://schemas.microsoft.com/office/drawing/2014/main" id="{10DAFEE8-5E71-443B-94B2-F1D9F62C3D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4511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Logos</a:t>
            </a:r>
            <a:endParaRPr lang="ja-JP" altLang="en-US" dirty="0"/>
          </a:p>
        </p:txBody>
      </p:sp>
      <p:pic>
        <p:nvPicPr>
          <p:cNvPr id="15" name="Picture 8" descr="大阪大学医学部附属病院">
            <a:extLst>
              <a:ext uri="{FF2B5EF4-FFF2-40B4-BE49-F238E27FC236}">
                <a16:creationId xmlns:a16="http://schemas.microsoft.com/office/drawing/2014/main" id="{9E67F1AA-0E55-4AF6-A5F5-BCA9339AE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0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818"/>
          <a:stretch/>
        </p:blipFill>
        <p:spPr bwMode="auto">
          <a:xfrm>
            <a:off x="7954640" y="3190776"/>
            <a:ext cx="614326" cy="524258"/>
          </a:xfrm>
          <a:prstGeom prst="rect">
            <a:avLst/>
          </a:prstGeom>
          <a:noFill/>
          <a:effectLst>
            <a:glow rad="101600">
              <a:schemeClr val="bg1">
                <a:alpha val="8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クリックすると新しいウィンドウで開きます">
            <a:extLst>
              <a:ext uri="{FF2B5EF4-FFF2-40B4-BE49-F238E27FC236}">
                <a16:creationId xmlns:a16="http://schemas.microsoft.com/office/drawing/2014/main" id="{DAC580CF-92F1-409E-B1F4-34F2BA09D5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30" y="4036706"/>
            <a:ext cx="730833" cy="5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6A5AB-BD0C-45D2-AB60-E11048165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540" y="687756"/>
            <a:ext cx="647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MUlogo">
            <a:extLst>
              <a:ext uri="{FF2B5EF4-FFF2-40B4-BE49-F238E27FC236}">
                <a16:creationId xmlns:a16="http://schemas.microsoft.com/office/drawing/2014/main" id="{F2CAFDF6-5016-4390-8AEE-ECAF24B7B0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2494" y="1335456"/>
            <a:ext cx="6080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9ACAC-D985-4E67-9776-DBECC86B80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16440" y="2152124"/>
            <a:ext cx="8699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D3A1A73C-D7D7-4223-8A34-E4CE41A7326E}"/>
              </a:ext>
            </a:extLst>
          </p:cNvPr>
          <p:cNvSpPr txBox="1"/>
          <p:nvPr userDrawn="1"/>
        </p:nvSpPr>
        <p:spPr>
          <a:xfrm>
            <a:off x="3486391" y="696173"/>
            <a:ext cx="458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University of Tsukuba (not for COG)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380593F-C830-4DDF-A117-BF87C8DEA724}"/>
              </a:ext>
            </a:extLst>
          </p:cNvPr>
          <p:cNvSpPr txBox="1"/>
          <p:nvPr userDrawn="1"/>
        </p:nvSpPr>
        <p:spPr>
          <a:xfrm>
            <a:off x="3495948" y="1411991"/>
            <a:ext cx="3294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Tokyo Medical University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4136EA9-1B85-4A05-9900-A849E0100392}"/>
              </a:ext>
            </a:extLst>
          </p:cNvPr>
          <p:cNvSpPr txBox="1"/>
          <p:nvPr userDrawn="1"/>
        </p:nvSpPr>
        <p:spPr>
          <a:xfrm>
            <a:off x="3637265" y="2168624"/>
            <a:ext cx="7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COG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EE6F83-7CFF-4979-AE2F-AF96B93A51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9" y="2896678"/>
            <a:ext cx="1086942" cy="529314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6801DB00-57D6-4E7E-861B-CE0AE79DAC67}"/>
              </a:ext>
            </a:extLst>
          </p:cNvPr>
          <p:cNvSpPr txBox="1"/>
          <p:nvPr userDrawn="1"/>
        </p:nvSpPr>
        <p:spPr>
          <a:xfrm>
            <a:off x="3637265" y="2902444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Kano Lab, Univ. Tsukuba</a:t>
            </a:r>
          </a:p>
        </p:txBody>
      </p:sp>
      <p:pic>
        <p:nvPicPr>
          <p:cNvPr id="25" name="Picture 24" descr="æ¨ªæ²³é»æ©æ ªå¼ä¼ç¤¾">
            <a:extLst>
              <a:ext uri="{FF2B5EF4-FFF2-40B4-BE49-F238E27FC236}">
                <a16:creationId xmlns:a16="http://schemas.microsoft.com/office/drawing/2014/main" id="{395D0CC4-F352-4DA1-9BCC-978050FF44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59" b="60471" l="5219" r="95455">
                        <a14:foregroundMark x1="18182" y1="44941" x2="18182" y2="44941"/>
                        <a14:foregroundMark x1="23401" y1="47059" x2="23401" y2="47059"/>
                        <a14:foregroundMark x1="34512" y1="44706" x2="34512" y2="44706"/>
                        <a14:foregroundMark x1="11616" y1="44706" x2="11616" y2="44706"/>
                        <a14:foregroundMark x1="5387" y1="45882" x2="5387" y2="45882"/>
                        <a14:foregroundMark x1="41919" y1="47059" x2="41919" y2="47059"/>
                        <a14:foregroundMark x1="53535" y1="46824" x2="53535" y2="46824"/>
                        <a14:foregroundMark x1="72054" y1="49176" x2="72054" y2="49176"/>
                        <a14:foregroundMark x1="88552" y1="51059" x2="88552" y2="51059"/>
                        <a14:foregroundMark x1="92424" y1="47294" x2="92424" y2="47294"/>
                        <a14:foregroundMark x1="95455" y1="50824" x2="95455" y2="50824"/>
                        <a14:foregroundMark x1="69360" y1="47529" x2="69360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823" b="36824"/>
          <a:stretch/>
        </p:blipFill>
        <p:spPr bwMode="auto">
          <a:xfrm>
            <a:off x="1947337" y="5795566"/>
            <a:ext cx="1838325" cy="346620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ã·ã°ãåæ©ã®ã­ã´">
            <a:extLst>
              <a:ext uri="{FF2B5EF4-FFF2-40B4-BE49-F238E27FC236}">
                <a16:creationId xmlns:a16="http://schemas.microsoft.com/office/drawing/2014/main" id="{F41DE0BC-9F71-4297-B5A9-F7A6E69EC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65" y="4842897"/>
            <a:ext cx="1371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æ ªå¼ä¼ç¤¾ã¹ã«ã¤ãã¯ãã­ã¸ã¼">
            <a:extLst>
              <a:ext uri="{FF2B5EF4-FFF2-40B4-BE49-F238E27FC236}">
                <a16:creationId xmlns:a16="http://schemas.microsoft.com/office/drawing/2014/main" id="{690D33BF-045B-4B3A-A209-D51A8A651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75" y="3713346"/>
            <a:ext cx="14668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89636F94-9066-41F8-B490-431FD402D931}"/>
              </a:ext>
            </a:extLst>
          </p:cNvPr>
          <p:cNvSpPr txBox="1"/>
          <p:nvPr userDrawn="1"/>
        </p:nvSpPr>
        <p:spPr>
          <a:xfrm>
            <a:off x="3717621" y="3787830"/>
            <a:ext cx="2082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Sky Technology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3FC7F7E-083D-470C-B0FB-3F7EDBB3ED58}"/>
              </a:ext>
            </a:extLst>
          </p:cNvPr>
          <p:cNvSpPr txBox="1"/>
          <p:nvPr userDrawn="1"/>
        </p:nvSpPr>
        <p:spPr>
          <a:xfrm>
            <a:off x="3870021" y="4965008"/>
            <a:ext cx="155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OptoSigma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7343C9A5-34FE-43BA-A047-A4AD43A13A90}"/>
              </a:ext>
            </a:extLst>
          </p:cNvPr>
          <p:cNvSpPr txBox="1"/>
          <p:nvPr userDrawn="1"/>
        </p:nvSpPr>
        <p:spPr>
          <a:xfrm>
            <a:off x="3870021" y="5680521"/>
            <a:ext cx="1412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Yokogawa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CE1E69-C7D8-408E-B0BA-B6D93104C2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83" y="1606338"/>
            <a:ext cx="2102780" cy="4441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88272AA-A20B-4D39-8198-91F5ACE13B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67262" y="2425058"/>
            <a:ext cx="1817932" cy="368531"/>
            <a:chOff x="2800" y="1375"/>
            <a:chExt cx="809" cy="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D784E87-E0D2-477B-B579-317CB284B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00" y="1375"/>
              <a:ext cx="154" cy="154"/>
            </a:xfrm>
            <a:custGeom>
              <a:avLst/>
              <a:gdLst>
                <a:gd name="T0" fmla="*/ 1060 w 1060"/>
                <a:gd name="T1" fmla="*/ 182 h 1062"/>
                <a:gd name="T2" fmla="*/ 621 w 1060"/>
                <a:gd name="T3" fmla="*/ 0 h 1062"/>
                <a:gd name="T4" fmla="*/ 0 w 1060"/>
                <a:gd name="T5" fmla="*/ 621 h 1062"/>
                <a:gd name="T6" fmla="*/ 184 w 1060"/>
                <a:gd name="T7" fmla="*/ 1062 h 1062"/>
                <a:gd name="T8" fmla="*/ 1060 w 1060"/>
                <a:gd name="T9" fmla="*/ 18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062">
                  <a:moveTo>
                    <a:pt x="1060" y="182"/>
                  </a:moveTo>
                  <a:cubicBezTo>
                    <a:pt x="948" y="70"/>
                    <a:pt x="793" y="0"/>
                    <a:pt x="621" y="0"/>
                  </a:cubicBezTo>
                  <a:cubicBezTo>
                    <a:pt x="278" y="0"/>
                    <a:pt x="0" y="278"/>
                    <a:pt x="0" y="621"/>
                  </a:cubicBezTo>
                  <a:cubicBezTo>
                    <a:pt x="0" y="793"/>
                    <a:pt x="70" y="949"/>
                    <a:pt x="184" y="1062"/>
                  </a:cubicBezTo>
                  <a:lnTo>
                    <a:pt x="1060" y="182"/>
                  </a:ln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366AB22-7A39-4A62-8B25-2A6D8FD47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6" y="1477"/>
              <a:ext cx="116" cy="58"/>
            </a:xfrm>
            <a:custGeom>
              <a:avLst/>
              <a:gdLst>
                <a:gd name="T0" fmla="*/ 58 w 116"/>
                <a:gd name="T1" fmla="*/ 0 h 58"/>
                <a:gd name="T2" fmla="*/ 0 w 116"/>
                <a:gd name="T3" fmla="*/ 58 h 58"/>
                <a:gd name="T4" fmla="*/ 116 w 116"/>
                <a:gd name="T5" fmla="*/ 58 h 58"/>
                <a:gd name="T6" fmla="*/ 58 w 11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58">
                  <a:moveTo>
                    <a:pt x="58" y="0"/>
                  </a:moveTo>
                  <a:lnTo>
                    <a:pt x="0" y="58"/>
                  </a:lnTo>
                  <a:lnTo>
                    <a:pt x="116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38656C9-C916-48C1-9F94-8C2A34254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02" y="1410"/>
              <a:ext cx="118" cy="118"/>
            </a:xfrm>
            <a:custGeom>
              <a:avLst/>
              <a:gdLst>
                <a:gd name="T0" fmla="*/ 0 w 118"/>
                <a:gd name="T1" fmla="*/ 59 h 118"/>
                <a:gd name="T2" fmla="*/ 58 w 118"/>
                <a:gd name="T3" fmla="*/ 0 h 118"/>
                <a:gd name="T4" fmla="*/ 118 w 118"/>
                <a:gd name="T5" fmla="*/ 60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lnTo>
                    <a:pt x="58" y="0"/>
                  </a:lnTo>
                  <a:lnTo>
                    <a:pt x="118" y="60"/>
                  </a:lnTo>
                  <a:lnTo>
                    <a:pt x="59" y="118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5AFB8D5-1007-4493-B5FE-F1217E983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2" y="1410"/>
              <a:ext cx="116" cy="125"/>
            </a:xfrm>
            <a:custGeom>
              <a:avLst/>
              <a:gdLst>
                <a:gd name="T0" fmla="*/ 116 w 116"/>
                <a:gd name="T1" fmla="*/ 0 h 125"/>
                <a:gd name="T2" fmla="*/ 0 w 116"/>
                <a:gd name="T3" fmla="*/ 0 h 125"/>
                <a:gd name="T4" fmla="*/ 0 w 116"/>
                <a:gd name="T5" fmla="*/ 7 h 125"/>
                <a:gd name="T6" fmla="*/ 48 w 116"/>
                <a:gd name="T7" fmla="*/ 7 h 125"/>
                <a:gd name="T8" fmla="*/ 48 w 116"/>
                <a:gd name="T9" fmla="*/ 125 h 125"/>
                <a:gd name="T10" fmla="*/ 70 w 116"/>
                <a:gd name="T11" fmla="*/ 125 h 125"/>
                <a:gd name="T12" fmla="*/ 70 w 116"/>
                <a:gd name="T13" fmla="*/ 7 h 125"/>
                <a:gd name="T14" fmla="*/ 116 w 116"/>
                <a:gd name="T15" fmla="*/ 7 h 125"/>
                <a:gd name="T16" fmla="*/ 116 w 11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25">
                  <a:moveTo>
                    <a:pt x="116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8" y="7"/>
                  </a:lnTo>
                  <a:lnTo>
                    <a:pt x="48" y="125"/>
                  </a:lnTo>
                  <a:lnTo>
                    <a:pt x="70" y="125"/>
                  </a:lnTo>
                  <a:lnTo>
                    <a:pt x="70" y="7"/>
                  </a:lnTo>
                  <a:lnTo>
                    <a:pt x="116" y="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B9937C8-BDAC-4F04-9DA2-CA3EBEE65E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5" y="1405"/>
              <a:ext cx="128" cy="133"/>
            </a:xfrm>
            <a:custGeom>
              <a:avLst/>
              <a:gdLst>
                <a:gd name="T0" fmla="*/ 442 w 884"/>
                <a:gd name="T1" fmla="*/ 0 h 920"/>
                <a:gd name="T2" fmla="*/ 0 w 884"/>
                <a:gd name="T3" fmla="*/ 460 h 920"/>
                <a:gd name="T4" fmla="*/ 442 w 884"/>
                <a:gd name="T5" fmla="*/ 920 h 920"/>
                <a:gd name="T6" fmla="*/ 884 w 884"/>
                <a:gd name="T7" fmla="*/ 460 h 920"/>
                <a:gd name="T8" fmla="*/ 442 w 884"/>
                <a:gd name="T9" fmla="*/ 0 h 920"/>
                <a:gd name="T10" fmla="*/ 443 w 884"/>
                <a:gd name="T11" fmla="*/ 869 h 920"/>
                <a:gd name="T12" fmla="*/ 170 w 884"/>
                <a:gd name="T13" fmla="*/ 459 h 920"/>
                <a:gd name="T14" fmla="*/ 443 w 884"/>
                <a:gd name="T15" fmla="*/ 49 h 920"/>
                <a:gd name="T16" fmla="*/ 717 w 884"/>
                <a:gd name="T17" fmla="*/ 459 h 920"/>
                <a:gd name="T18" fmla="*/ 443 w 884"/>
                <a:gd name="T19" fmla="*/ 869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4" h="920">
                  <a:moveTo>
                    <a:pt x="442" y="0"/>
                  </a:moveTo>
                  <a:cubicBezTo>
                    <a:pt x="196" y="0"/>
                    <a:pt x="0" y="210"/>
                    <a:pt x="0" y="460"/>
                  </a:cubicBezTo>
                  <a:cubicBezTo>
                    <a:pt x="0" y="711"/>
                    <a:pt x="196" y="920"/>
                    <a:pt x="442" y="920"/>
                  </a:cubicBezTo>
                  <a:cubicBezTo>
                    <a:pt x="688" y="920"/>
                    <a:pt x="884" y="711"/>
                    <a:pt x="884" y="460"/>
                  </a:cubicBezTo>
                  <a:cubicBezTo>
                    <a:pt x="884" y="210"/>
                    <a:pt x="688" y="0"/>
                    <a:pt x="442" y="0"/>
                  </a:cubicBezTo>
                  <a:close/>
                  <a:moveTo>
                    <a:pt x="443" y="869"/>
                  </a:moveTo>
                  <a:cubicBezTo>
                    <a:pt x="281" y="869"/>
                    <a:pt x="170" y="694"/>
                    <a:pt x="170" y="459"/>
                  </a:cubicBezTo>
                  <a:cubicBezTo>
                    <a:pt x="170" y="223"/>
                    <a:pt x="281" y="49"/>
                    <a:pt x="443" y="49"/>
                  </a:cubicBezTo>
                  <a:cubicBezTo>
                    <a:pt x="606" y="49"/>
                    <a:pt x="717" y="223"/>
                    <a:pt x="717" y="459"/>
                  </a:cubicBezTo>
                  <a:cubicBezTo>
                    <a:pt x="717" y="694"/>
                    <a:pt x="606" y="869"/>
                    <a:pt x="443" y="869"/>
                  </a:cubicBez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9EA0B8A-7358-4842-8A4E-C82B45740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5" y="1409"/>
              <a:ext cx="123" cy="130"/>
            </a:xfrm>
            <a:custGeom>
              <a:avLst/>
              <a:gdLst>
                <a:gd name="T0" fmla="*/ 99 w 123"/>
                <a:gd name="T1" fmla="*/ 0 h 130"/>
                <a:gd name="T2" fmla="*/ 63 w 123"/>
                <a:gd name="T3" fmla="*/ 86 h 130"/>
                <a:gd name="T4" fmla="*/ 26 w 123"/>
                <a:gd name="T5" fmla="*/ 1 h 130"/>
                <a:gd name="T6" fmla="*/ 0 w 123"/>
                <a:gd name="T7" fmla="*/ 1 h 130"/>
                <a:gd name="T8" fmla="*/ 0 w 123"/>
                <a:gd name="T9" fmla="*/ 127 h 130"/>
                <a:gd name="T10" fmla="*/ 10 w 123"/>
                <a:gd name="T11" fmla="*/ 127 h 130"/>
                <a:gd name="T12" fmla="*/ 10 w 123"/>
                <a:gd name="T13" fmla="*/ 25 h 130"/>
                <a:gd name="T14" fmla="*/ 57 w 123"/>
                <a:gd name="T15" fmla="*/ 130 h 130"/>
                <a:gd name="T16" fmla="*/ 100 w 123"/>
                <a:gd name="T17" fmla="*/ 24 h 130"/>
                <a:gd name="T18" fmla="*/ 100 w 123"/>
                <a:gd name="T19" fmla="*/ 125 h 130"/>
                <a:gd name="T20" fmla="*/ 123 w 123"/>
                <a:gd name="T21" fmla="*/ 125 h 130"/>
                <a:gd name="T22" fmla="*/ 123 w 123"/>
                <a:gd name="T23" fmla="*/ 0 h 130"/>
                <a:gd name="T24" fmla="*/ 99 w 123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130">
                  <a:moveTo>
                    <a:pt x="99" y="0"/>
                  </a:moveTo>
                  <a:lnTo>
                    <a:pt x="63" y="86"/>
                  </a:lnTo>
                  <a:lnTo>
                    <a:pt x="26" y="1"/>
                  </a:lnTo>
                  <a:lnTo>
                    <a:pt x="0" y="1"/>
                  </a:lnTo>
                  <a:lnTo>
                    <a:pt x="0" y="127"/>
                  </a:lnTo>
                  <a:lnTo>
                    <a:pt x="10" y="127"/>
                  </a:lnTo>
                  <a:lnTo>
                    <a:pt x="10" y="25"/>
                  </a:lnTo>
                  <a:lnTo>
                    <a:pt x="57" y="130"/>
                  </a:lnTo>
                  <a:lnTo>
                    <a:pt x="100" y="24"/>
                  </a:lnTo>
                  <a:lnTo>
                    <a:pt x="100" y="125"/>
                  </a:lnTo>
                  <a:lnTo>
                    <a:pt x="123" y="125"/>
                  </a:lnTo>
                  <a:lnTo>
                    <a:pt x="123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AF976CE1-3042-4378-B911-65A0B8770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4" y="1409"/>
              <a:ext cx="76" cy="127"/>
            </a:xfrm>
            <a:custGeom>
              <a:avLst/>
              <a:gdLst>
                <a:gd name="T0" fmla="*/ 76 w 76"/>
                <a:gd name="T1" fmla="*/ 8 h 127"/>
                <a:gd name="T2" fmla="*/ 76 w 76"/>
                <a:gd name="T3" fmla="*/ 0 h 127"/>
                <a:gd name="T4" fmla="*/ 0 w 76"/>
                <a:gd name="T5" fmla="*/ 0 h 127"/>
                <a:gd name="T6" fmla="*/ 0 w 76"/>
                <a:gd name="T7" fmla="*/ 127 h 127"/>
                <a:gd name="T8" fmla="*/ 76 w 76"/>
                <a:gd name="T9" fmla="*/ 127 h 127"/>
                <a:gd name="T10" fmla="*/ 76 w 76"/>
                <a:gd name="T11" fmla="*/ 118 h 127"/>
                <a:gd name="T12" fmla="*/ 23 w 76"/>
                <a:gd name="T13" fmla="*/ 118 h 127"/>
                <a:gd name="T14" fmla="*/ 23 w 76"/>
                <a:gd name="T15" fmla="*/ 65 h 127"/>
                <a:gd name="T16" fmla="*/ 73 w 76"/>
                <a:gd name="T17" fmla="*/ 65 h 127"/>
                <a:gd name="T18" fmla="*/ 73 w 76"/>
                <a:gd name="T19" fmla="*/ 56 h 127"/>
                <a:gd name="T20" fmla="*/ 23 w 76"/>
                <a:gd name="T21" fmla="*/ 56 h 127"/>
                <a:gd name="T22" fmla="*/ 23 w 76"/>
                <a:gd name="T23" fmla="*/ 8 h 127"/>
                <a:gd name="T24" fmla="*/ 76 w 76"/>
                <a:gd name="T25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27">
                  <a:moveTo>
                    <a:pt x="76" y="8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76" y="127"/>
                  </a:lnTo>
                  <a:lnTo>
                    <a:pt x="76" y="118"/>
                  </a:lnTo>
                  <a:lnTo>
                    <a:pt x="23" y="118"/>
                  </a:lnTo>
                  <a:lnTo>
                    <a:pt x="23" y="65"/>
                  </a:lnTo>
                  <a:lnTo>
                    <a:pt x="73" y="65"/>
                  </a:lnTo>
                  <a:lnTo>
                    <a:pt x="73" y="56"/>
                  </a:lnTo>
                  <a:lnTo>
                    <a:pt x="23" y="56"/>
                  </a:lnTo>
                  <a:lnTo>
                    <a:pt x="23" y="8"/>
                  </a:lnTo>
                  <a:lnTo>
                    <a:pt x="76" y="8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336B2297-BD31-4777-844B-998DE80780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7" y="1409"/>
              <a:ext cx="112" cy="127"/>
            </a:xfrm>
            <a:custGeom>
              <a:avLst/>
              <a:gdLst>
                <a:gd name="T0" fmla="*/ 0 w 112"/>
                <a:gd name="T1" fmla="*/ 0 h 127"/>
                <a:gd name="T2" fmla="*/ 44 w 112"/>
                <a:gd name="T3" fmla="*/ 62 h 127"/>
                <a:gd name="T4" fmla="*/ 44 w 112"/>
                <a:gd name="T5" fmla="*/ 127 h 127"/>
                <a:gd name="T6" fmla="*/ 68 w 112"/>
                <a:gd name="T7" fmla="*/ 127 h 127"/>
                <a:gd name="T8" fmla="*/ 68 w 112"/>
                <a:gd name="T9" fmla="*/ 62 h 127"/>
                <a:gd name="T10" fmla="*/ 112 w 112"/>
                <a:gd name="T11" fmla="*/ 0 h 127"/>
                <a:gd name="T12" fmla="*/ 98 w 112"/>
                <a:gd name="T13" fmla="*/ 0 h 127"/>
                <a:gd name="T14" fmla="*/ 63 w 112"/>
                <a:gd name="T15" fmla="*/ 51 h 127"/>
                <a:gd name="T16" fmla="*/ 28 w 112"/>
                <a:gd name="T17" fmla="*/ 0 h 127"/>
                <a:gd name="T18" fmla="*/ 0 w 11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27">
                  <a:moveTo>
                    <a:pt x="0" y="0"/>
                  </a:moveTo>
                  <a:lnTo>
                    <a:pt x="44" y="62"/>
                  </a:lnTo>
                  <a:lnTo>
                    <a:pt x="44" y="127"/>
                  </a:lnTo>
                  <a:lnTo>
                    <a:pt x="68" y="127"/>
                  </a:lnTo>
                  <a:lnTo>
                    <a:pt x="68" y="62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63" y="51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61710BE8-A1D2-44BD-9249-3ECAE4EE4AAA}"/>
              </a:ext>
            </a:extLst>
          </p:cNvPr>
          <p:cNvSpPr txBox="1"/>
          <p:nvPr userDrawn="1"/>
        </p:nvSpPr>
        <p:spPr>
          <a:xfrm>
            <a:off x="8770674" y="3195159"/>
            <a:ext cx="2261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Osaka University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38A4B9F-7CB8-4C82-AD14-C6AC1D8BFEF1}"/>
              </a:ext>
            </a:extLst>
          </p:cNvPr>
          <p:cNvSpPr txBox="1"/>
          <p:nvPr userDrawn="1"/>
        </p:nvSpPr>
        <p:spPr>
          <a:xfrm>
            <a:off x="8849438" y="3997158"/>
            <a:ext cx="3018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Chang Gung University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A2396-F959-47D2-B396-D9D5B281E77D}"/>
              </a:ext>
            </a:extLst>
          </p:cNvPr>
          <p:cNvGrpSpPr/>
          <p:nvPr userDrawn="1"/>
        </p:nvGrpSpPr>
        <p:grpSpPr>
          <a:xfrm>
            <a:off x="7796903" y="4965008"/>
            <a:ext cx="1040657" cy="624394"/>
            <a:chOff x="3505200" y="3381598"/>
            <a:chExt cx="3048000" cy="1828800"/>
          </a:xfrm>
        </p:grpSpPr>
        <p:pic>
          <p:nvPicPr>
            <p:cNvPr id="44" name="Picture 2" descr="Image result for 花王 ロゴ">
              <a:extLst>
                <a:ext uri="{FF2B5EF4-FFF2-40B4-BE49-F238E27FC236}">
                  <a16:creationId xmlns:a16="http://schemas.microsoft.com/office/drawing/2014/main" id="{300720BF-7CE9-49B2-B75C-592A08243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花王 ロゴ">
              <a:extLst>
                <a:ext uri="{FF2B5EF4-FFF2-40B4-BE49-F238E27FC236}">
                  <a16:creationId xmlns:a16="http://schemas.microsoft.com/office/drawing/2014/main" id="{A98D6645-7E39-4B9E-AD1F-6DD0119CAE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Image result for 花王 ロゴ">
              <a:extLst>
                <a:ext uri="{FF2B5EF4-FFF2-40B4-BE49-F238E27FC236}">
                  <a16:creationId xmlns:a16="http://schemas.microsoft.com/office/drawing/2014/main" id="{A598A45C-516D-4B8F-B0B0-C49C2BFC6D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花王 ロゴ">
              <a:extLst>
                <a:ext uri="{FF2B5EF4-FFF2-40B4-BE49-F238E27FC236}">
                  <a16:creationId xmlns:a16="http://schemas.microsoft.com/office/drawing/2014/main" id="{D2BCC962-BB7D-44C3-86BB-9C1F59674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花王 ロゴ">
              <a:extLst>
                <a:ext uri="{FF2B5EF4-FFF2-40B4-BE49-F238E27FC236}">
                  <a16:creationId xmlns:a16="http://schemas.microsoft.com/office/drawing/2014/main" id="{70CFDBC6-1EAB-4585-B34F-634A02DBC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8">
            <a:extLst>
              <a:ext uri="{FF2B5EF4-FFF2-40B4-BE49-F238E27FC236}">
                <a16:creationId xmlns:a16="http://schemas.microsoft.com/office/drawing/2014/main" id="{A6AC4D7B-BD2B-4D8F-8F89-3F5584BB8BB7}"/>
              </a:ext>
            </a:extLst>
          </p:cNvPr>
          <p:cNvSpPr txBox="1"/>
          <p:nvPr userDrawn="1"/>
        </p:nvSpPr>
        <p:spPr>
          <a:xfrm>
            <a:off x="8991600" y="5067032"/>
            <a:ext cx="64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Kao</a:t>
            </a:r>
          </a:p>
        </p:txBody>
      </p:sp>
    </p:spTree>
    <p:extLst>
      <p:ext uri="{BB962C8B-B14F-4D97-AF65-F5344CB8AC3E}">
        <p14:creationId xmlns:p14="http://schemas.microsoft.com/office/powerpoint/2010/main" val="9932641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6785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 6">
            <a:extLst>
              <a:ext uri="{FF2B5EF4-FFF2-40B4-BE49-F238E27FC236}">
                <a16:creationId xmlns:a16="http://schemas.microsoft.com/office/drawing/2014/main" id="{CE8D6233-93D2-44EE-B9BC-03C619D4A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3678" y="2819400"/>
            <a:ext cx="3184645" cy="72699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 algn="ctr">
              <a:buNone/>
              <a:defRPr sz="4400" b="0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Section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8043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69282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65E5B99-039D-4C9D-805B-54D5D8155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0" y="62484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0451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FD5F17-B80E-4F8F-89A5-C31E7FBC2E9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46631" y="476223"/>
            <a:ext cx="414337" cy="560388"/>
            <a:chOff x="5617" y="335"/>
            <a:chExt cx="288" cy="38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01E813-011A-41C7-96B7-079FA37F46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/>
                <a:buNone/>
              </a:pPr>
              <a:endParaRPr kumimoji="0" lang="ja-JP" altLang="en-US">
                <a:latin typeface="Times New Roman" pitchFamily="18" charset="0"/>
              </a:endParaRPr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BE40CD81-9D24-45F7-AD4B-CDE7E9C2E4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StarSymbol" charset="0"/>
                <a:buNone/>
                <a:defRPr/>
              </a:pPr>
              <a:endParaRPr kumimoji="0" lang="ja-JP" altLang="en-US">
                <a:latin typeface="+mn-lt"/>
                <a:ea typeface="+mn-ea"/>
              </a:endParaRPr>
            </a:p>
          </p:txBody>
        </p:sp>
      </p:grpSp>
      <p:pic>
        <p:nvPicPr>
          <p:cNvPr id="15" name="Picture 7">
            <a:extLst>
              <a:ext uri="{FF2B5EF4-FFF2-40B4-BE49-F238E27FC236}">
                <a16:creationId xmlns:a16="http://schemas.microsoft.com/office/drawing/2014/main" id="{10CCCF90-D4BC-43F2-9EFA-67AD120720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793" y="300011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0914A2-DC4D-4640-8960-695888DB2BAD}"/>
              </a:ext>
            </a:extLst>
          </p:cNvPr>
          <p:cNvCxnSpPr/>
          <p:nvPr userDrawn="1"/>
        </p:nvCxnSpPr>
        <p:spPr bwMode="auto">
          <a:xfrm flipH="1">
            <a:off x="11353800" y="356408"/>
            <a:ext cx="838200" cy="40163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04848F-3869-4192-A98E-EB477CEA37B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0" y="756417"/>
            <a:ext cx="11353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79255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65E5B99-039D-4C9D-805B-54D5D8155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0" y="62484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8297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テキスト プレースホルダ 6">
            <a:extLst>
              <a:ext uri="{FF2B5EF4-FFF2-40B4-BE49-F238E27FC236}">
                <a16:creationId xmlns:a16="http://schemas.microsoft.com/office/drawing/2014/main" id="{64931B32-3A34-48BE-8B2E-AEFB0C6A0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2008042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Color wheel</a:t>
            </a:r>
            <a:endParaRPr lang="ja-JP" altLang="en-US" dirty="0"/>
          </a:p>
        </p:txBody>
      </p:sp>
      <p:sp>
        <p:nvSpPr>
          <p:cNvPr id="148" name="円/楕円 12">
            <a:extLst>
              <a:ext uri="{FF2B5EF4-FFF2-40B4-BE49-F238E27FC236}">
                <a16:creationId xmlns:a16="http://schemas.microsoft.com/office/drawing/2014/main" id="{F28C18DB-00AB-43D8-BA98-652F7764A73D}"/>
              </a:ext>
            </a:extLst>
          </p:cNvPr>
          <p:cNvSpPr/>
          <p:nvPr userDrawn="1"/>
        </p:nvSpPr>
        <p:spPr>
          <a:xfrm>
            <a:off x="3535362" y="2631450"/>
            <a:ext cx="260350" cy="261938"/>
          </a:xfrm>
          <a:prstGeom prst="ellipse">
            <a:avLst/>
          </a:prstGeom>
          <a:solidFill>
            <a:srgbClr val="00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9" name="円/楕円 13">
            <a:extLst>
              <a:ext uri="{FF2B5EF4-FFF2-40B4-BE49-F238E27FC236}">
                <a16:creationId xmlns:a16="http://schemas.microsoft.com/office/drawing/2014/main" id="{424F2BC5-0A9B-49CD-B2DB-23B85BC8534C}"/>
              </a:ext>
            </a:extLst>
          </p:cNvPr>
          <p:cNvSpPr/>
          <p:nvPr userDrawn="1"/>
        </p:nvSpPr>
        <p:spPr>
          <a:xfrm>
            <a:off x="7940675" y="2631450"/>
            <a:ext cx="260350" cy="261938"/>
          </a:xfrm>
          <a:prstGeom prst="ellipse">
            <a:avLst/>
          </a:prstGeom>
          <a:solidFill>
            <a:srgbClr val="66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0" name="円/楕円 14">
            <a:extLst>
              <a:ext uri="{FF2B5EF4-FFF2-40B4-BE49-F238E27FC236}">
                <a16:creationId xmlns:a16="http://schemas.microsoft.com/office/drawing/2014/main" id="{8ADF305C-2A25-4DE2-9C2E-6DF20D724500}"/>
              </a:ext>
            </a:extLst>
          </p:cNvPr>
          <p:cNvSpPr/>
          <p:nvPr userDrawn="1"/>
        </p:nvSpPr>
        <p:spPr>
          <a:xfrm>
            <a:off x="7573962" y="2631450"/>
            <a:ext cx="260350" cy="261938"/>
          </a:xfrm>
          <a:prstGeom prst="ellipse">
            <a:avLst/>
          </a:prstGeom>
          <a:solidFill>
            <a:srgbClr val="CC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1" name="円/楕円 15">
            <a:extLst>
              <a:ext uri="{FF2B5EF4-FFF2-40B4-BE49-F238E27FC236}">
                <a16:creationId xmlns:a16="http://schemas.microsoft.com/office/drawing/2014/main" id="{1FA661AA-F55E-4938-B63C-E6F663D5345C}"/>
              </a:ext>
            </a:extLst>
          </p:cNvPr>
          <p:cNvSpPr/>
          <p:nvPr userDrawn="1"/>
        </p:nvSpPr>
        <p:spPr>
          <a:xfrm>
            <a:off x="7207250" y="2631450"/>
            <a:ext cx="260350" cy="261938"/>
          </a:xfrm>
          <a:prstGeom prst="ellipse">
            <a:avLst/>
          </a:prstGeom>
          <a:solidFill>
            <a:srgbClr val="FF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2" name="円/楕円 16">
            <a:extLst>
              <a:ext uri="{FF2B5EF4-FFF2-40B4-BE49-F238E27FC236}">
                <a16:creationId xmlns:a16="http://schemas.microsoft.com/office/drawing/2014/main" id="{B8D15FFE-A616-4E0F-98A5-E5707D9E0C7C}"/>
              </a:ext>
            </a:extLst>
          </p:cNvPr>
          <p:cNvSpPr/>
          <p:nvPr userDrawn="1"/>
        </p:nvSpPr>
        <p:spPr>
          <a:xfrm>
            <a:off x="6838950" y="2631450"/>
            <a:ext cx="261937" cy="261938"/>
          </a:xfrm>
          <a:prstGeom prst="ellipse">
            <a:avLst/>
          </a:prstGeom>
          <a:solidFill>
            <a:srgbClr val="FF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3" name="円/楕円 17">
            <a:extLst>
              <a:ext uri="{FF2B5EF4-FFF2-40B4-BE49-F238E27FC236}">
                <a16:creationId xmlns:a16="http://schemas.microsoft.com/office/drawing/2014/main" id="{F54AA6C6-CD64-48F7-86A2-1C446459D65F}"/>
              </a:ext>
            </a:extLst>
          </p:cNvPr>
          <p:cNvSpPr/>
          <p:nvPr userDrawn="1"/>
        </p:nvSpPr>
        <p:spPr>
          <a:xfrm>
            <a:off x="6472237" y="2631450"/>
            <a:ext cx="260350" cy="261938"/>
          </a:xfrm>
          <a:prstGeom prst="ellipse">
            <a:avLst/>
          </a:prstGeom>
          <a:solidFill>
            <a:srgbClr val="FF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4" name="円/楕円 18">
            <a:extLst>
              <a:ext uri="{FF2B5EF4-FFF2-40B4-BE49-F238E27FC236}">
                <a16:creationId xmlns:a16="http://schemas.microsoft.com/office/drawing/2014/main" id="{F1BA1297-3C95-4B25-8FC7-F163BB57FABE}"/>
              </a:ext>
            </a:extLst>
          </p:cNvPr>
          <p:cNvSpPr/>
          <p:nvPr userDrawn="1"/>
        </p:nvSpPr>
        <p:spPr>
          <a:xfrm>
            <a:off x="6105525" y="2631450"/>
            <a:ext cx="260350" cy="261938"/>
          </a:xfrm>
          <a:prstGeom prst="ellipse">
            <a:avLst/>
          </a:prstGeom>
          <a:solidFill>
            <a:srgbClr val="FF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5" name="円/楕円 19">
            <a:extLst>
              <a:ext uri="{FF2B5EF4-FFF2-40B4-BE49-F238E27FC236}">
                <a16:creationId xmlns:a16="http://schemas.microsoft.com/office/drawing/2014/main" id="{02E028F5-53E3-4CA2-8C4D-8A686CC04BF4}"/>
              </a:ext>
            </a:extLst>
          </p:cNvPr>
          <p:cNvSpPr/>
          <p:nvPr userDrawn="1"/>
        </p:nvSpPr>
        <p:spPr>
          <a:xfrm>
            <a:off x="5737225" y="2631450"/>
            <a:ext cx="261937" cy="26193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6" name="円/楕円 20">
            <a:extLst>
              <a:ext uri="{FF2B5EF4-FFF2-40B4-BE49-F238E27FC236}">
                <a16:creationId xmlns:a16="http://schemas.microsoft.com/office/drawing/2014/main" id="{85AC4EA9-740E-4A7E-84FB-5BD92BF1582B}"/>
              </a:ext>
            </a:extLst>
          </p:cNvPr>
          <p:cNvSpPr/>
          <p:nvPr userDrawn="1"/>
        </p:nvSpPr>
        <p:spPr>
          <a:xfrm>
            <a:off x="5370512" y="2631450"/>
            <a:ext cx="260350" cy="261938"/>
          </a:xfrm>
          <a:prstGeom prst="ellipse">
            <a:avLst/>
          </a:prstGeom>
          <a:solidFill>
            <a:srgbClr val="CC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7" name="円/楕円 21">
            <a:extLst>
              <a:ext uri="{FF2B5EF4-FFF2-40B4-BE49-F238E27FC236}">
                <a16:creationId xmlns:a16="http://schemas.microsoft.com/office/drawing/2014/main" id="{0C897337-805E-482E-A119-5A18306979CC}"/>
              </a:ext>
            </a:extLst>
          </p:cNvPr>
          <p:cNvSpPr/>
          <p:nvPr userDrawn="1"/>
        </p:nvSpPr>
        <p:spPr>
          <a:xfrm>
            <a:off x="5003800" y="2631450"/>
            <a:ext cx="260350" cy="261938"/>
          </a:xfrm>
          <a:prstGeom prst="ellipse">
            <a:avLst/>
          </a:prstGeom>
          <a:solidFill>
            <a:srgbClr val="99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8" name="円/楕円 22">
            <a:extLst>
              <a:ext uri="{FF2B5EF4-FFF2-40B4-BE49-F238E27FC236}">
                <a16:creationId xmlns:a16="http://schemas.microsoft.com/office/drawing/2014/main" id="{47939FB6-6D45-45BA-AA5C-9D2FCB68D58B}"/>
              </a:ext>
            </a:extLst>
          </p:cNvPr>
          <p:cNvSpPr/>
          <p:nvPr userDrawn="1"/>
        </p:nvSpPr>
        <p:spPr>
          <a:xfrm>
            <a:off x="4637087" y="2631450"/>
            <a:ext cx="260350" cy="261938"/>
          </a:xfrm>
          <a:prstGeom prst="ellipse">
            <a:avLst/>
          </a:prstGeom>
          <a:solidFill>
            <a:srgbClr val="66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9" name="円/楕円 23">
            <a:extLst>
              <a:ext uri="{FF2B5EF4-FFF2-40B4-BE49-F238E27FC236}">
                <a16:creationId xmlns:a16="http://schemas.microsoft.com/office/drawing/2014/main" id="{C3B0A261-8909-41C3-B89D-263339D02E96}"/>
              </a:ext>
            </a:extLst>
          </p:cNvPr>
          <p:cNvSpPr/>
          <p:nvPr userDrawn="1"/>
        </p:nvSpPr>
        <p:spPr>
          <a:xfrm>
            <a:off x="4268787" y="2631450"/>
            <a:ext cx="260350" cy="261938"/>
          </a:xfrm>
          <a:prstGeom prst="ellipse">
            <a:avLst/>
          </a:prstGeom>
          <a:solidFill>
            <a:srgbClr val="33CC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0" name="円/楕円 24">
            <a:extLst>
              <a:ext uri="{FF2B5EF4-FFF2-40B4-BE49-F238E27FC236}">
                <a16:creationId xmlns:a16="http://schemas.microsoft.com/office/drawing/2014/main" id="{49081715-32F2-4986-B0F0-76453E1DB358}"/>
              </a:ext>
            </a:extLst>
          </p:cNvPr>
          <p:cNvSpPr/>
          <p:nvPr userDrawn="1"/>
        </p:nvSpPr>
        <p:spPr>
          <a:xfrm>
            <a:off x="3902075" y="2631450"/>
            <a:ext cx="260350" cy="261938"/>
          </a:xfrm>
          <a:prstGeom prst="ellipse">
            <a:avLst/>
          </a:prstGeom>
          <a:solidFill>
            <a:srgbClr val="0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1" name="円/楕円 25">
            <a:extLst>
              <a:ext uri="{FF2B5EF4-FFF2-40B4-BE49-F238E27FC236}">
                <a16:creationId xmlns:a16="http://schemas.microsoft.com/office/drawing/2014/main" id="{5F78395A-F77A-4B49-8D7D-29A3699C2AC5}"/>
              </a:ext>
            </a:extLst>
          </p:cNvPr>
          <p:cNvSpPr/>
          <p:nvPr userDrawn="1"/>
        </p:nvSpPr>
        <p:spPr>
          <a:xfrm>
            <a:off x="3719512" y="2290138"/>
            <a:ext cx="260350" cy="261937"/>
          </a:xfrm>
          <a:prstGeom prst="ellipse">
            <a:avLst/>
          </a:prstGeom>
          <a:solidFill>
            <a:srgbClr val="00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2" name="円/楕円 26">
            <a:extLst>
              <a:ext uri="{FF2B5EF4-FFF2-40B4-BE49-F238E27FC236}">
                <a16:creationId xmlns:a16="http://schemas.microsoft.com/office/drawing/2014/main" id="{A1184D67-B7FB-4B51-8069-BB16E166DA31}"/>
              </a:ext>
            </a:extLst>
          </p:cNvPr>
          <p:cNvSpPr/>
          <p:nvPr userDrawn="1"/>
        </p:nvSpPr>
        <p:spPr>
          <a:xfrm>
            <a:off x="7758112" y="2290138"/>
            <a:ext cx="260350" cy="261937"/>
          </a:xfrm>
          <a:prstGeom prst="ellipse">
            <a:avLst/>
          </a:prstGeom>
          <a:solidFill>
            <a:srgbClr val="99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3" name="円/楕円 27">
            <a:extLst>
              <a:ext uri="{FF2B5EF4-FFF2-40B4-BE49-F238E27FC236}">
                <a16:creationId xmlns:a16="http://schemas.microsoft.com/office/drawing/2014/main" id="{74A469A7-1700-400F-BB2E-FF50FF191ED6}"/>
              </a:ext>
            </a:extLst>
          </p:cNvPr>
          <p:cNvSpPr/>
          <p:nvPr userDrawn="1"/>
        </p:nvSpPr>
        <p:spPr>
          <a:xfrm>
            <a:off x="7391400" y="2290138"/>
            <a:ext cx="260350" cy="261937"/>
          </a:xfrm>
          <a:prstGeom prst="ellipse">
            <a:avLst/>
          </a:prstGeom>
          <a:solidFill>
            <a:srgbClr val="CC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4" name="円/楕円 28">
            <a:extLst>
              <a:ext uri="{FF2B5EF4-FFF2-40B4-BE49-F238E27FC236}">
                <a16:creationId xmlns:a16="http://schemas.microsoft.com/office/drawing/2014/main" id="{79076F31-3839-4443-9BB2-F9DC1543E9EE}"/>
              </a:ext>
            </a:extLst>
          </p:cNvPr>
          <p:cNvSpPr/>
          <p:nvPr userDrawn="1"/>
        </p:nvSpPr>
        <p:spPr>
          <a:xfrm>
            <a:off x="7023100" y="2290138"/>
            <a:ext cx="261937" cy="261937"/>
          </a:xfrm>
          <a:prstGeom prst="ellipse">
            <a:avLst/>
          </a:prstGeom>
          <a:solidFill>
            <a:srgbClr val="CC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5" name="円/楕円 29">
            <a:extLst>
              <a:ext uri="{FF2B5EF4-FFF2-40B4-BE49-F238E27FC236}">
                <a16:creationId xmlns:a16="http://schemas.microsoft.com/office/drawing/2014/main" id="{129E3EDC-B905-4717-A41B-88394EB3A783}"/>
              </a:ext>
            </a:extLst>
          </p:cNvPr>
          <p:cNvSpPr/>
          <p:nvPr userDrawn="1"/>
        </p:nvSpPr>
        <p:spPr>
          <a:xfrm>
            <a:off x="6656387" y="2290138"/>
            <a:ext cx="260350" cy="261937"/>
          </a:xfrm>
          <a:prstGeom prst="ellipse">
            <a:avLst/>
          </a:prstGeom>
          <a:solidFill>
            <a:srgbClr val="CC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6" name="円/楕円 30">
            <a:extLst>
              <a:ext uri="{FF2B5EF4-FFF2-40B4-BE49-F238E27FC236}">
                <a16:creationId xmlns:a16="http://schemas.microsoft.com/office/drawing/2014/main" id="{F76804D9-1E36-4B89-92C3-542D708B619F}"/>
              </a:ext>
            </a:extLst>
          </p:cNvPr>
          <p:cNvSpPr/>
          <p:nvPr userDrawn="1"/>
        </p:nvSpPr>
        <p:spPr>
          <a:xfrm>
            <a:off x="6289675" y="2290138"/>
            <a:ext cx="260350" cy="261937"/>
          </a:xfrm>
          <a:prstGeom prst="ellipse">
            <a:avLst/>
          </a:prstGeom>
          <a:solidFill>
            <a:srgbClr val="CC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7" name="円/楕円 31">
            <a:extLst>
              <a:ext uri="{FF2B5EF4-FFF2-40B4-BE49-F238E27FC236}">
                <a16:creationId xmlns:a16="http://schemas.microsoft.com/office/drawing/2014/main" id="{32A6F05F-4E81-4993-9BD4-1F9628D484C1}"/>
              </a:ext>
            </a:extLst>
          </p:cNvPr>
          <p:cNvSpPr/>
          <p:nvPr userDrawn="1"/>
        </p:nvSpPr>
        <p:spPr>
          <a:xfrm>
            <a:off x="5922962" y="2290138"/>
            <a:ext cx="260350" cy="261937"/>
          </a:xfrm>
          <a:prstGeom prst="ellipse">
            <a:avLst/>
          </a:prstGeom>
          <a:solidFill>
            <a:srgbClr val="CCE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8" name="円/楕円 32">
            <a:extLst>
              <a:ext uri="{FF2B5EF4-FFF2-40B4-BE49-F238E27FC236}">
                <a16:creationId xmlns:a16="http://schemas.microsoft.com/office/drawing/2014/main" id="{C02A0794-E6ED-4C98-8DD2-A915331907F9}"/>
              </a:ext>
            </a:extLst>
          </p:cNvPr>
          <p:cNvSpPr/>
          <p:nvPr userDrawn="1"/>
        </p:nvSpPr>
        <p:spPr>
          <a:xfrm>
            <a:off x="5554662" y="2290138"/>
            <a:ext cx="260350" cy="261937"/>
          </a:xfrm>
          <a:prstGeom prst="ellipse">
            <a:avLst/>
          </a:prstGeom>
          <a:solidFill>
            <a:srgbClr val="CC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9" name="円/楕円 33">
            <a:extLst>
              <a:ext uri="{FF2B5EF4-FFF2-40B4-BE49-F238E27FC236}">
                <a16:creationId xmlns:a16="http://schemas.microsoft.com/office/drawing/2014/main" id="{428A1123-BD1E-43BD-A9FF-6EF70DEC84EA}"/>
              </a:ext>
            </a:extLst>
          </p:cNvPr>
          <p:cNvSpPr/>
          <p:nvPr userDrawn="1"/>
        </p:nvSpPr>
        <p:spPr>
          <a:xfrm>
            <a:off x="5187950" y="2290138"/>
            <a:ext cx="260350" cy="261937"/>
          </a:xfrm>
          <a:prstGeom prst="ellipse">
            <a:avLst/>
          </a:prstGeom>
          <a:solidFill>
            <a:srgbClr val="99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0" name="円/楕円 34">
            <a:extLst>
              <a:ext uri="{FF2B5EF4-FFF2-40B4-BE49-F238E27FC236}">
                <a16:creationId xmlns:a16="http://schemas.microsoft.com/office/drawing/2014/main" id="{8FB39935-04A6-40B5-B21D-4E3A041EF070}"/>
              </a:ext>
            </a:extLst>
          </p:cNvPr>
          <p:cNvSpPr/>
          <p:nvPr userDrawn="1"/>
        </p:nvSpPr>
        <p:spPr>
          <a:xfrm>
            <a:off x="4821237" y="2290138"/>
            <a:ext cx="260350" cy="261937"/>
          </a:xfrm>
          <a:prstGeom prst="ellipse">
            <a:avLst/>
          </a:prstGeom>
          <a:solidFill>
            <a:srgbClr val="66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1" name="円/楕円 35">
            <a:extLst>
              <a:ext uri="{FF2B5EF4-FFF2-40B4-BE49-F238E27FC236}">
                <a16:creationId xmlns:a16="http://schemas.microsoft.com/office/drawing/2014/main" id="{156B03E7-EEB6-40F3-A867-070AB8644415}"/>
              </a:ext>
            </a:extLst>
          </p:cNvPr>
          <p:cNvSpPr/>
          <p:nvPr userDrawn="1"/>
        </p:nvSpPr>
        <p:spPr>
          <a:xfrm>
            <a:off x="4452937" y="2290138"/>
            <a:ext cx="261938" cy="261937"/>
          </a:xfrm>
          <a:prstGeom prst="ellipse">
            <a:avLst/>
          </a:prstGeom>
          <a:solidFill>
            <a:srgbClr val="00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2" name="円/楕円 36">
            <a:extLst>
              <a:ext uri="{FF2B5EF4-FFF2-40B4-BE49-F238E27FC236}">
                <a16:creationId xmlns:a16="http://schemas.microsoft.com/office/drawing/2014/main" id="{DBA8E8AA-9488-440B-BDC1-9E2B7F167AF2}"/>
              </a:ext>
            </a:extLst>
          </p:cNvPr>
          <p:cNvSpPr/>
          <p:nvPr userDrawn="1"/>
        </p:nvSpPr>
        <p:spPr>
          <a:xfrm>
            <a:off x="4086225" y="2290138"/>
            <a:ext cx="260350" cy="261937"/>
          </a:xfrm>
          <a:prstGeom prst="ellipse">
            <a:avLst/>
          </a:prstGeom>
          <a:solidFill>
            <a:srgbClr val="00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3" name="円/楕円 37">
            <a:extLst>
              <a:ext uri="{FF2B5EF4-FFF2-40B4-BE49-F238E27FC236}">
                <a16:creationId xmlns:a16="http://schemas.microsoft.com/office/drawing/2014/main" id="{9E549857-BC1D-4E02-9CF4-419E627B88EA}"/>
              </a:ext>
            </a:extLst>
          </p:cNvPr>
          <p:cNvSpPr/>
          <p:nvPr userDrawn="1"/>
        </p:nvSpPr>
        <p:spPr>
          <a:xfrm>
            <a:off x="7573962" y="1950413"/>
            <a:ext cx="260350" cy="260350"/>
          </a:xfrm>
          <a:prstGeom prst="ellipse">
            <a:avLst/>
          </a:prstGeom>
          <a:solidFill>
            <a:srgbClr val="99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4" name="円/楕円 38">
            <a:extLst>
              <a:ext uri="{FF2B5EF4-FFF2-40B4-BE49-F238E27FC236}">
                <a16:creationId xmlns:a16="http://schemas.microsoft.com/office/drawing/2014/main" id="{50AA0E81-0E10-4C58-AF52-6431D1D0CED3}"/>
              </a:ext>
            </a:extLst>
          </p:cNvPr>
          <p:cNvSpPr/>
          <p:nvPr userDrawn="1"/>
        </p:nvSpPr>
        <p:spPr>
          <a:xfrm>
            <a:off x="7207250" y="1950413"/>
            <a:ext cx="260350" cy="260350"/>
          </a:xfrm>
          <a:prstGeom prst="ellipse">
            <a:avLst/>
          </a:prstGeom>
          <a:solidFill>
            <a:srgbClr val="99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5" name="円/楕円 39">
            <a:extLst>
              <a:ext uri="{FF2B5EF4-FFF2-40B4-BE49-F238E27FC236}">
                <a16:creationId xmlns:a16="http://schemas.microsoft.com/office/drawing/2014/main" id="{9C174907-564C-4F52-8B76-FCEAAF5FBFB0}"/>
              </a:ext>
            </a:extLst>
          </p:cNvPr>
          <p:cNvSpPr/>
          <p:nvPr userDrawn="1"/>
        </p:nvSpPr>
        <p:spPr>
          <a:xfrm>
            <a:off x="6838950" y="1950413"/>
            <a:ext cx="261937" cy="260350"/>
          </a:xfrm>
          <a:prstGeom prst="ellipse">
            <a:avLst/>
          </a:prstGeom>
          <a:solidFill>
            <a:srgbClr val="99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6" name="円/楕円 40">
            <a:extLst>
              <a:ext uri="{FF2B5EF4-FFF2-40B4-BE49-F238E27FC236}">
                <a16:creationId xmlns:a16="http://schemas.microsoft.com/office/drawing/2014/main" id="{097B3A5C-41D3-411B-A3F3-C16663A419CC}"/>
              </a:ext>
            </a:extLst>
          </p:cNvPr>
          <p:cNvSpPr/>
          <p:nvPr userDrawn="1"/>
        </p:nvSpPr>
        <p:spPr>
          <a:xfrm>
            <a:off x="6472237" y="1950413"/>
            <a:ext cx="260350" cy="260350"/>
          </a:xfrm>
          <a:prstGeom prst="ellipse">
            <a:avLst/>
          </a:prstGeom>
          <a:solidFill>
            <a:srgbClr val="99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7" name="円/楕円 41">
            <a:extLst>
              <a:ext uri="{FF2B5EF4-FFF2-40B4-BE49-F238E27FC236}">
                <a16:creationId xmlns:a16="http://schemas.microsoft.com/office/drawing/2014/main" id="{B581D049-766D-435F-BB6C-283BBE6111B9}"/>
              </a:ext>
            </a:extLst>
          </p:cNvPr>
          <p:cNvSpPr/>
          <p:nvPr userDrawn="1"/>
        </p:nvSpPr>
        <p:spPr>
          <a:xfrm>
            <a:off x="6105525" y="1950413"/>
            <a:ext cx="260350" cy="260350"/>
          </a:xfrm>
          <a:prstGeom prst="ellipse">
            <a:avLst/>
          </a:prstGeom>
          <a:solidFill>
            <a:srgbClr val="99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8" name="円/楕円 42">
            <a:extLst>
              <a:ext uri="{FF2B5EF4-FFF2-40B4-BE49-F238E27FC236}">
                <a16:creationId xmlns:a16="http://schemas.microsoft.com/office/drawing/2014/main" id="{EE00BAB7-E71A-47DA-8343-A635AEF20E0F}"/>
              </a:ext>
            </a:extLst>
          </p:cNvPr>
          <p:cNvSpPr/>
          <p:nvPr userDrawn="1"/>
        </p:nvSpPr>
        <p:spPr>
          <a:xfrm>
            <a:off x="5737225" y="1950413"/>
            <a:ext cx="261937" cy="260350"/>
          </a:xfrm>
          <a:prstGeom prst="ellipse">
            <a:avLst/>
          </a:prstGeom>
          <a:solidFill>
            <a:srgbClr val="66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9" name="円/楕円 43">
            <a:extLst>
              <a:ext uri="{FF2B5EF4-FFF2-40B4-BE49-F238E27FC236}">
                <a16:creationId xmlns:a16="http://schemas.microsoft.com/office/drawing/2014/main" id="{D0FC5737-1D4E-4449-8EDD-2535711EFFBF}"/>
              </a:ext>
            </a:extLst>
          </p:cNvPr>
          <p:cNvSpPr/>
          <p:nvPr userDrawn="1"/>
        </p:nvSpPr>
        <p:spPr>
          <a:xfrm>
            <a:off x="5370512" y="1950413"/>
            <a:ext cx="260350" cy="260350"/>
          </a:xfrm>
          <a:prstGeom prst="ellipse">
            <a:avLst/>
          </a:prstGeom>
          <a:solidFill>
            <a:srgbClr val="66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0" name="円/楕円 44">
            <a:extLst>
              <a:ext uri="{FF2B5EF4-FFF2-40B4-BE49-F238E27FC236}">
                <a16:creationId xmlns:a16="http://schemas.microsoft.com/office/drawing/2014/main" id="{2B62DA03-B6BB-45A0-B875-7C3A47F78C20}"/>
              </a:ext>
            </a:extLst>
          </p:cNvPr>
          <p:cNvSpPr/>
          <p:nvPr userDrawn="1"/>
        </p:nvSpPr>
        <p:spPr>
          <a:xfrm>
            <a:off x="5003800" y="1950413"/>
            <a:ext cx="260350" cy="260350"/>
          </a:xfrm>
          <a:prstGeom prst="ellipse">
            <a:avLst/>
          </a:prstGeom>
          <a:solidFill>
            <a:srgbClr val="66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1" name="円/楕円 45">
            <a:extLst>
              <a:ext uri="{FF2B5EF4-FFF2-40B4-BE49-F238E27FC236}">
                <a16:creationId xmlns:a16="http://schemas.microsoft.com/office/drawing/2014/main" id="{506A5A13-3468-45D5-BC9C-95970286C1AD}"/>
              </a:ext>
            </a:extLst>
          </p:cNvPr>
          <p:cNvSpPr/>
          <p:nvPr userDrawn="1"/>
        </p:nvSpPr>
        <p:spPr>
          <a:xfrm>
            <a:off x="4637087" y="1950413"/>
            <a:ext cx="260350" cy="260350"/>
          </a:xfrm>
          <a:prstGeom prst="ellipse">
            <a:avLst/>
          </a:prstGeom>
          <a:solidFill>
            <a:srgbClr val="00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2" name="円/楕円 46">
            <a:extLst>
              <a:ext uri="{FF2B5EF4-FFF2-40B4-BE49-F238E27FC236}">
                <a16:creationId xmlns:a16="http://schemas.microsoft.com/office/drawing/2014/main" id="{AF128DDD-D064-4038-8A96-556CDC6F66D5}"/>
              </a:ext>
            </a:extLst>
          </p:cNvPr>
          <p:cNvSpPr/>
          <p:nvPr userDrawn="1"/>
        </p:nvSpPr>
        <p:spPr>
          <a:xfrm>
            <a:off x="4268787" y="1950413"/>
            <a:ext cx="260350" cy="260350"/>
          </a:xfrm>
          <a:prstGeom prst="ellipse">
            <a:avLst/>
          </a:prstGeom>
          <a:solidFill>
            <a:srgbClr val="00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3" name="円/楕円 47">
            <a:extLst>
              <a:ext uri="{FF2B5EF4-FFF2-40B4-BE49-F238E27FC236}">
                <a16:creationId xmlns:a16="http://schemas.microsoft.com/office/drawing/2014/main" id="{EEBC639F-A368-4CD9-B8EF-84F311BA81FA}"/>
              </a:ext>
            </a:extLst>
          </p:cNvPr>
          <p:cNvSpPr/>
          <p:nvPr userDrawn="1"/>
        </p:nvSpPr>
        <p:spPr>
          <a:xfrm>
            <a:off x="3902075" y="1950413"/>
            <a:ext cx="260350" cy="260350"/>
          </a:xfrm>
          <a:prstGeom prst="ellipse">
            <a:avLst/>
          </a:prstGeom>
          <a:solidFill>
            <a:srgbClr val="33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4" name="円/楕円 48">
            <a:extLst>
              <a:ext uri="{FF2B5EF4-FFF2-40B4-BE49-F238E27FC236}">
                <a16:creationId xmlns:a16="http://schemas.microsoft.com/office/drawing/2014/main" id="{B37E1846-B77F-4473-828D-57E4A161E339}"/>
              </a:ext>
            </a:extLst>
          </p:cNvPr>
          <p:cNvSpPr/>
          <p:nvPr userDrawn="1"/>
        </p:nvSpPr>
        <p:spPr>
          <a:xfrm>
            <a:off x="7391400" y="1609100"/>
            <a:ext cx="260350" cy="260350"/>
          </a:xfrm>
          <a:prstGeom prst="ellipse">
            <a:avLst/>
          </a:prstGeom>
          <a:solidFill>
            <a:srgbClr val="66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5" name="円/楕円 49">
            <a:extLst>
              <a:ext uri="{FF2B5EF4-FFF2-40B4-BE49-F238E27FC236}">
                <a16:creationId xmlns:a16="http://schemas.microsoft.com/office/drawing/2014/main" id="{CCE15DAC-1104-4D76-BD0C-D66A8FF2CC62}"/>
              </a:ext>
            </a:extLst>
          </p:cNvPr>
          <p:cNvSpPr/>
          <p:nvPr userDrawn="1"/>
        </p:nvSpPr>
        <p:spPr>
          <a:xfrm>
            <a:off x="7023100" y="1609100"/>
            <a:ext cx="261937" cy="260350"/>
          </a:xfrm>
          <a:prstGeom prst="ellipse">
            <a:avLst/>
          </a:prstGeom>
          <a:solidFill>
            <a:srgbClr val="66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6" name="円/楕円 50">
            <a:extLst>
              <a:ext uri="{FF2B5EF4-FFF2-40B4-BE49-F238E27FC236}">
                <a16:creationId xmlns:a16="http://schemas.microsoft.com/office/drawing/2014/main" id="{E8211E64-0AC1-4768-85B0-6B4F6C741BF9}"/>
              </a:ext>
            </a:extLst>
          </p:cNvPr>
          <p:cNvSpPr/>
          <p:nvPr userDrawn="1"/>
        </p:nvSpPr>
        <p:spPr>
          <a:xfrm>
            <a:off x="6656387" y="1609100"/>
            <a:ext cx="260350" cy="260350"/>
          </a:xfrm>
          <a:prstGeom prst="ellipse">
            <a:avLst/>
          </a:prstGeom>
          <a:solidFill>
            <a:srgbClr val="66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7" name="円/楕円 51">
            <a:extLst>
              <a:ext uri="{FF2B5EF4-FFF2-40B4-BE49-F238E27FC236}">
                <a16:creationId xmlns:a16="http://schemas.microsoft.com/office/drawing/2014/main" id="{1EEC4F20-C548-4959-A5A8-C8ECA1566D66}"/>
              </a:ext>
            </a:extLst>
          </p:cNvPr>
          <p:cNvSpPr/>
          <p:nvPr userDrawn="1"/>
        </p:nvSpPr>
        <p:spPr>
          <a:xfrm>
            <a:off x="6289675" y="1609100"/>
            <a:ext cx="260350" cy="260350"/>
          </a:xfrm>
          <a:prstGeom prst="ellipse">
            <a:avLst/>
          </a:prstGeom>
          <a:solidFill>
            <a:srgbClr val="66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8" name="円/楕円 52">
            <a:extLst>
              <a:ext uri="{FF2B5EF4-FFF2-40B4-BE49-F238E27FC236}">
                <a16:creationId xmlns:a16="http://schemas.microsoft.com/office/drawing/2014/main" id="{186CF217-BA2F-499F-A5BC-56E7877B8524}"/>
              </a:ext>
            </a:extLst>
          </p:cNvPr>
          <p:cNvSpPr/>
          <p:nvPr userDrawn="1"/>
        </p:nvSpPr>
        <p:spPr>
          <a:xfrm>
            <a:off x="5922962" y="1609100"/>
            <a:ext cx="260350" cy="260350"/>
          </a:xfrm>
          <a:prstGeom prst="ellipse">
            <a:avLst/>
          </a:prstGeom>
          <a:solidFill>
            <a:srgbClr val="33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9" name="円/楕円 53">
            <a:extLst>
              <a:ext uri="{FF2B5EF4-FFF2-40B4-BE49-F238E27FC236}">
                <a16:creationId xmlns:a16="http://schemas.microsoft.com/office/drawing/2014/main" id="{7C1725A4-D017-4491-AE58-0E3DC4FF7204}"/>
              </a:ext>
            </a:extLst>
          </p:cNvPr>
          <p:cNvSpPr/>
          <p:nvPr userDrawn="1"/>
        </p:nvSpPr>
        <p:spPr>
          <a:xfrm>
            <a:off x="5554662" y="1609100"/>
            <a:ext cx="260350" cy="260350"/>
          </a:xfrm>
          <a:prstGeom prst="ellipse">
            <a:avLst/>
          </a:prstGeom>
          <a:solidFill>
            <a:srgbClr val="33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0" name="円/楕円 54">
            <a:extLst>
              <a:ext uri="{FF2B5EF4-FFF2-40B4-BE49-F238E27FC236}">
                <a16:creationId xmlns:a16="http://schemas.microsoft.com/office/drawing/2014/main" id="{2F622DD7-EABA-481E-9314-80FA02AF28A4}"/>
              </a:ext>
            </a:extLst>
          </p:cNvPr>
          <p:cNvSpPr/>
          <p:nvPr userDrawn="1"/>
        </p:nvSpPr>
        <p:spPr>
          <a:xfrm>
            <a:off x="5187950" y="1609100"/>
            <a:ext cx="260350" cy="260350"/>
          </a:xfrm>
          <a:prstGeom prst="ellipse">
            <a:avLst/>
          </a:prstGeom>
          <a:solidFill>
            <a:srgbClr val="00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1" name="円/楕円 55">
            <a:extLst>
              <a:ext uri="{FF2B5EF4-FFF2-40B4-BE49-F238E27FC236}">
                <a16:creationId xmlns:a16="http://schemas.microsoft.com/office/drawing/2014/main" id="{4DAB2182-4BCC-4177-8A5E-09A6D8094EEF}"/>
              </a:ext>
            </a:extLst>
          </p:cNvPr>
          <p:cNvSpPr/>
          <p:nvPr userDrawn="1"/>
        </p:nvSpPr>
        <p:spPr>
          <a:xfrm>
            <a:off x="4821237" y="1609100"/>
            <a:ext cx="260350" cy="260350"/>
          </a:xfrm>
          <a:prstGeom prst="ellipse">
            <a:avLst/>
          </a:prstGeom>
          <a:solidFill>
            <a:srgbClr val="00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2" name="円/楕円 56">
            <a:extLst>
              <a:ext uri="{FF2B5EF4-FFF2-40B4-BE49-F238E27FC236}">
                <a16:creationId xmlns:a16="http://schemas.microsoft.com/office/drawing/2014/main" id="{527F8349-7F23-42CE-9477-C282FEE71C6C}"/>
              </a:ext>
            </a:extLst>
          </p:cNvPr>
          <p:cNvSpPr/>
          <p:nvPr userDrawn="1"/>
        </p:nvSpPr>
        <p:spPr>
          <a:xfrm>
            <a:off x="4452937" y="1609100"/>
            <a:ext cx="261938" cy="260350"/>
          </a:xfrm>
          <a:prstGeom prst="ellipse">
            <a:avLst/>
          </a:prstGeom>
          <a:solidFill>
            <a:srgbClr val="00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3" name="円/楕円 57">
            <a:extLst>
              <a:ext uri="{FF2B5EF4-FFF2-40B4-BE49-F238E27FC236}">
                <a16:creationId xmlns:a16="http://schemas.microsoft.com/office/drawing/2014/main" id="{069111EF-F3E2-4E52-A0C1-93FACA9BA877}"/>
              </a:ext>
            </a:extLst>
          </p:cNvPr>
          <p:cNvSpPr/>
          <p:nvPr userDrawn="1"/>
        </p:nvSpPr>
        <p:spPr>
          <a:xfrm>
            <a:off x="4086225" y="1609100"/>
            <a:ext cx="260350" cy="260350"/>
          </a:xfrm>
          <a:prstGeom prst="ellipse">
            <a:avLst/>
          </a:prstGeom>
          <a:solidFill>
            <a:srgbClr val="33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4" name="円/楕円 58">
            <a:extLst>
              <a:ext uri="{FF2B5EF4-FFF2-40B4-BE49-F238E27FC236}">
                <a16:creationId xmlns:a16="http://schemas.microsoft.com/office/drawing/2014/main" id="{9942ACF7-AD17-4D0A-B59D-0B32FCADEF23}"/>
              </a:ext>
            </a:extLst>
          </p:cNvPr>
          <p:cNvSpPr/>
          <p:nvPr userDrawn="1"/>
        </p:nvSpPr>
        <p:spPr>
          <a:xfrm>
            <a:off x="7207250" y="1267788"/>
            <a:ext cx="260350" cy="260350"/>
          </a:xfrm>
          <a:prstGeom prst="ellipse">
            <a:avLst/>
          </a:prstGeom>
          <a:solidFill>
            <a:srgbClr val="66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5" name="円/楕円 59">
            <a:extLst>
              <a:ext uri="{FF2B5EF4-FFF2-40B4-BE49-F238E27FC236}">
                <a16:creationId xmlns:a16="http://schemas.microsoft.com/office/drawing/2014/main" id="{F4E97986-A594-4A1E-A061-96B322267998}"/>
              </a:ext>
            </a:extLst>
          </p:cNvPr>
          <p:cNvSpPr/>
          <p:nvPr userDrawn="1"/>
        </p:nvSpPr>
        <p:spPr>
          <a:xfrm>
            <a:off x="6838950" y="1267788"/>
            <a:ext cx="261937" cy="260350"/>
          </a:xfrm>
          <a:prstGeom prst="ellipse">
            <a:avLst/>
          </a:prstGeom>
          <a:solidFill>
            <a:srgbClr val="33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6" name="円/楕円 60">
            <a:extLst>
              <a:ext uri="{FF2B5EF4-FFF2-40B4-BE49-F238E27FC236}">
                <a16:creationId xmlns:a16="http://schemas.microsoft.com/office/drawing/2014/main" id="{1F43C08B-B4C2-4B76-94B4-CB30704FC564}"/>
              </a:ext>
            </a:extLst>
          </p:cNvPr>
          <p:cNvSpPr/>
          <p:nvPr userDrawn="1"/>
        </p:nvSpPr>
        <p:spPr>
          <a:xfrm>
            <a:off x="6472237" y="1267788"/>
            <a:ext cx="260350" cy="260350"/>
          </a:xfrm>
          <a:prstGeom prst="ellipse">
            <a:avLst/>
          </a:prstGeom>
          <a:solidFill>
            <a:srgbClr val="33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7" name="円/楕円 61">
            <a:extLst>
              <a:ext uri="{FF2B5EF4-FFF2-40B4-BE49-F238E27FC236}">
                <a16:creationId xmlns:a16="http://schemas.microsoft.com/office/drawing/2014/main" id="{73094C90-45BB-471F-B5BD-76B9E9A4FD01}"/>
              </a:ext>
            </a:extLst>
          </p:cNvPr>
          <p:cNvSpPr/>
          <p:nvPr userDrawn="1"/>
        </p:nvSpPr>
        <p:spPr>
          <a:xfrm>
            <a:off x="6105525" y="1267788"/>
            <a:ext cx="260350" cy="260350"/>
          </a:xfrm>
          <a:prstGeom prst="ellipse">
            <a:avLst/>
          </a:prstGeom>
          <a:solidFill>
            <a:srgbClr val="00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8" name="円/楕円 62">
            <a:extLst>
              <a:ext uri="{FF2B5EF4-FFF2-40B4-BE49-F238E27FC236}">
                <a16:creationId xmlns:a16="http://schemas.microsoft.com/office/drawing/2014/main" id="{38BC6B0C-0017-4522-887C-A21C21F986FC}"/>
              </a:ext>
            </a:extLst>
          </p:cNvPr>
          <p:cNvSpPr/>
          <p:nvPr userDrawn="1"/>
        </p:nvSpPr>
        <p:spPr>
          <a:xfrm>
            <a:off x="5737225" y="1267788"/>
            <a:ext cx="261937" cy="260350"/>
          </a:xfrm>
          <a:prstGeom prst="ellipse">
            <a:avLst/>
          </a:prstGeom>
          <a:solidFill>
            <a:srgbClr val="00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9" name="円/楕円 63">
            <a:extLst>
              <a:ext uri="{FF2B5EF4-FFF2-40B4-BE49-F238E27FC236}">
                <a16:creationId xmlns:a16="http://schemas.microsoft.com/office/drawing/2014/main" id="{DF162D7C-D820-45FF-B952-F00CEC40CBEB}"/>
              </a:ext>
            </a:extLst>
          </p:cNvPr>
          <p:cNvSpPr/>
          <p:nvPr userDrawn="1"/>
        </p:nvSpPr>
        <p:spPr>
          <a:xfrm>
            <a:off x="5370512" y="1267788"/>
            <a:ext cx="260350" cy="260350"/>
          </a:xfrm>
          <a:prstGeom prst="ellipse">
            <a:avLst/>
          </a:prstGeom>
          <a:solidFill>
            <a:srgbClr val="00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0" name="円/楕円 64">
            <a:extLst>
              <a:ext uri="{FF2B5EF4-FFF2-40B4-BE49-F238E27FC236}">
                <a16:creationId xmlns:a16="http://schemas.microsoft.com/office/drawing/2014/main" id="{6588591C-F149-4053-968E-29C8E0E2B70E}"/>
              </a:ext>
            </a:extLst>
          </p:cNvPr>
          <p:cNvSpPr/>
          <p:nvPr userDrawn="1"/>
        </p:nvSpPr>
        <p:spPr>
          <a:xfrm>
            <a:off x="5003800" y="1267788"/>
            <a:ext cx="260350" cy="260350"/>
          </a:xfrm>
          <a:prstGeom prst="ellipse">
            <a:avLst/>
          </a:prstGeom>
          <a:solidFill>
            <a:srgbClr val="33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1" name="円/楕円 65">
            <a:extLst>
              <a:ext uri="{FF2B5EF4-FFF2-40B4-BE49-F238E27FC236}">
                <a16:creationId xmlns:a16="http://schemas.microsoft.com/office/drawing/2014/main" id="{BB11660A-3B1E-4B6C-80CA-9C7E5F4C9DF3}"/>
              </a:ext>
            </a:extLst>
          </p:cNvPr>
          <p:cNvSpPr/>
          <p:nvPr userDrawn="1"/>
        </p:nvSpPr>
        <p:spPr>
          <a:xfrm>
            <a:off x="4637087" y="1267788"/>
            <a:ext cx="260350" cy="260350"/>
          </a:xfrm>
          <a:prstGeom prst="ellipse">
            <a:avLst/>
          </a:prstGeom>
          <a:solidFill>
            <a:srgbClr val="00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2" name="円/楕円 66">
            <a:extLst>
              <a:ext uri="{FF2B5EF4-FFF2-40B4-BE49-F238E27FC236}">
                <a16:creationId xmlns:a16="http://schemas.microsoft.com/office/drawing/2014/main" id="{77B2BD12-AF88-42E7-A1A3-12DEAC603F7F}"/>
              </a:ext>
            </a:extLst>
          </p:cNvPr>
          <p:cNvSpPr/>
          <p:nvPr userDrawn="1"/>
        </p:nvSpPr>
        <p:spPr>
          <a:xfrm>
            <a:off x="4268787" y="1267788"/>
            <a:ext cx="260350" cy="260350"/>
          </a:xfrm>
          <a:prstGeom prst="ellipse">
            <a:avLst/>
          </a:prstGeom>
          <a:solidFill>
            <a:srgbClr val="0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3" name="円/楕円 67">
            <a:extLst>
              <a:ext uri="{FF2B5EF4-FFF2-40B4-BE49-F238E27FC236}">
                <a16:creationId xmlns:a16="http://schemas.microsoft.com/office/drawing/2014/main" id="{B6F52F16-A54B-4D43-9136-F643F9DB437B}"/>
              </a:ext>
            </a:extLst>
          </p:cNvPr>
          <p:cNvSpPr/>
          <p:nvPr userDrawn="1"/>
        </p:nvSpPr>
        <p:spPr>
          <a:xfrm>
            <a:off x="7023100" y="926475"/>
            <a:ext cx="261937" cy="260350"/>
          </a:xfrm>
          <a:prstGeom prst="ellipse">
            <a:avLst/>
          </a:prstGeom>
          <a:solidFill>
            <a:srgbClr val="33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4" name="円/楕円 68">
            <a:extLst>
              <a:ext uri="{FF2B5EF4-FFF2-40B4-BE49-F238E27FC236}">
                <a16:creationId xmlns:a16="http://schemas.microsoft.com/office/drawing/2014/main" id="{7A75B657-FE38-41B2-BD6A-4B85A31E318D}"/>
              </a:ext>
            </a:extLst>
          </p:cNvPr>
          <p:cNvSpPr/>
          <p:nvPr userDrawn="1"/>
        </p:nvSpPr>
        <p:spPr>
          <a:xfrm>
            <a:off x="6656387" y="926475"/>
            <a:ext cx="260350" cy="260350"/>
          </a:xfrm>
          <a:prstGeom prst="ellipse">
            <a:avLst/>
          </a:prstGeom>
          <a:solidFill>
            <a:srgbClr val="33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5" name="円/楕円 69">
            <a:extLst>
              <a:ext uri="{FF2B5EF4-FFF2-40B4-BE49-F238E27FC236}">
                <a16:creationId xmlns:a16="http://schemas.microsoft.com/office/drawing/2014/main" id="{F4F555E5-2881-4192-901F-E10A474CB3F3}"/>
              </a:ext>
            </a:extLst>
          </p:cNvPr>
          <p:cNvSpPr/>
          <p:nvPr userDrawn="1"/>
        </p:nvSpPr>
        <p:spPr>
          <a:xfrm>
            <a:off x="6289675" y="926475"/>
            <a:ext cx="260350" cy="260350"/>
          </a:xfrm>
          <a:prstGeom prst="ellipse">
            <a:avLst/>
          </a:prstGeom>
          <a:solidFill>
            <a:srgbClr val="00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6" name="円/楕円 70">
            <a:extLst>
              <a:ext uri="{FF2B5EF4-FFF2-40B4-BE49-F238E27FC236}">
                <a16:creationId xmlns:a16="http://schemas.microsoft.com/office/drawing/2014/main" id="{9AD590C0-EF5F-46AA-9AB0-30B86772BDAA}"/>
              </a:ext>
            </a:extLst>
          </p:cNvPr>
          <p:cNvSpPr/>
          <p:nvPr userDrawn="1"/>
        </p:nvSpPr>
        <p:spPr>
          <a:xfrm>
            <a:off x="5922962" y="926475"/>
            <a:ext cx="260350" cy="260350"/>
          </a:xfrm>
          <a:prstGeom prst="ellipse">
            <a:avLst/>
          </a:prstGeom>
          <a:solidFill>
            <a:srgbClr val="00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7" name="円/楕円 71">
            <a:extLst>
              <a:ext uri="{FF2B5EF4-FFF2-40B4-BE49-F238E27FC236}">
                <a16:creationId xmlns:a16="http://schemas.microsoft.com/office/drawing/2014/main" id="{05695C1A-F466-4196-A8A3-ED76A69ADD05}"/>
              </a:ext>
            </a:extLst>
          </p:cNvPr>
          <p:cNvSpPr/>
          <p:nvPr userDrawn="1"/>
        </p:nvSpPr>
        <p:spPr>
          <a:xfrm>
            <a:off x="5554662" y="926475"/>
            <a:ext cx="260350" cy="260350"/>
          </a:xfrm>
          <a:prstGeom prst="ellipse">
            <a:avLst/>
          </a:prstGeom>
          <a:solidFill>
            <a:srgbClr val="00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8" name="円/楕円 72">
            <a:extLst>
              <a:ext uri="{FF2B5EF4-FFF2-40B4-BE49-F238E27FC236}">
                <a16:creationId xmlns:a16="http://schemas.microsoft.com/office/drawing/2014/main" id="{01D04E6B-A1FE-4ED6-8F33-BF9081B2B698}"/>
              </a:ext>
            </a:extLst>
          </p:cNvPr>
          <p:cNvSpPr/>
          <p:nvPr userDrawn="1"/>
        </p:nvSpPr>
        <p:spPr>
          <a:xfrm>
            <a:off x="5187950" y="926475"/>
            <a:ext cx="260350" cy="260350"/>
          </a:xfrm>
          <a:prstGeom prst="ellipse">
            <a:avLst/>
          </a:prstGeom>
          <a:solidFill>
            <a:srgbClr val="00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9" name="円/楕円 73">
            <a:extLst>
              <a:ext uri="{FF2B5EF4-FFF2-40B4-BE49-F238E27FC236}">
                <a16:creationId xmlns:a16="http://schemas.microsoft.com/office/drawing/2014/main" id="{FB2689CF-E237-49C5-8B2B-E5CB18A564F5}"/>
              </a:ext>
            </a:extLst>
          </p:cNvPr>
          <p:cNvSpPr/>
          <p:nvPr userDrawn="1"/>
        </p:nvSpPr>
        <p:spPr>
          <a:xfrm>
            <a:off x="4821237" y="926475"/>
            <a:ext cx="260350" cy="260350"/>
          </a:xfrm>
          <a:prstGeom prst="ellipse">
            <a:avLst/>
          </a:prstGeom>
          <a:solidFill>
            <a:srgbClr val="00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0" name="円/楕円 74">
            <a:extLst>
              <a:ext uri="{FF2B5EF4-FFF2-40B4-BE49-F238E27FC236}">
                <a16:creationId xmlns:a16="http://schemas.microsoft.com/office/drawing/2014/main" id="{15DC8590-D598-4B5A-BCA1-F891483616BF}"/>
              </a:ext>
            </a:extLst>
          </p:cNvPr>
          <p:cNvSpPr/>
          <p:nvPr userDrawn="1"/>
        </p:nvSpPr>
        <p:spPr>
          <a:xfrm>
            <a:off x="4452937" y="926475"/>
            <a:ext cx="261938" cy="260350"/>
          </a:xfrm>
          <a:prstGeom prst="ellipse">
            <a:avLst/>
          </a:prstGeom>
          <a:solidFill>
            <a:srgbClr val="0066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1" name="円/楕円 75">
            <a:extLst>
              <a:ext uri="{FF2B5EF4-FFF2-40B4-BE49-F238E27FC236}">
                <a16:creationId xmlns:a16="http://schemas.microsoft.com/office/drawing/2014/main" id="{3D2EEA3C-DBB4-4AD8-8B5C-44FCA34FAE76}"/>
              </a:ext>
            </a:extLst>
          </p:cNvPr>
          <p:cNvSpPr/>
          <p:nvPr userDrawn="1"/>
        </p:nvSpPr>
        <p:spPr>
          <a:xfrm>
            <a:off x="6838950" y="585163"/>
            <a:ext cx="261937" cy="260350"/>
          </a:xfrm>
          <a:prstGeom prst="ellipse">
            <a:avLst/>
          </a:prstGeom>
          <a:solidFill>
            <a:srgbClr val="00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2" name="円/楕円 76">
            <a:extLst>
              <a:ext uri="{FF2B5EF4-FFF2-40B4-BE49-F238E27FC236}">
                <a16:creationId xmlns:a16="http://schemas.microsoft.com/office/drawing/2014/main" id="{3F0A8E4A-106E-4C91-AE10-52484E7969F0}"/>
              </a:ext>
            </a:extLst>
          </p:cNvPr>
          <p:cNvSpPr/>
          <p:nvPr userDrawn="1"/>
        </p:nvSpPr>
        <p:spPr>
          <a:xfrm>
            <a:off x="6472237" y="585163"/>
            <a:ext cx="260350" cy="260350"/>
          </a:xfrm>
          <a:prstGeom prst="ellipse">
            <a:avLst/>
          </a:prstGeom>
          <a:solidFill>
            <a:srgbClr val="00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3" name="円/楕円 77">
            <a:extLst>
              <a:ext uri="{FF2B5EF4-FFF2-40B4-BE49-F238E27FC236}">
                <a16:creationId xmlns:a16="http://schemas.microsoft.com/office/drawing/2014/main" id="{A470301C-DEF0-4710-8808-072FEB1D743D}"/>
              </a:ext>
            </a:extLst>
          </p:cNvPr>
          <p:cNvSpPr/>
          <p:nvPr userDrawn="1"/>
        </p:nvSpPr>
        <p:spPr>
          <a:xfrm>
            <a:off x="6105525" y="585163"/>
            <a:ext cx="260350" cy="260350"/>
          </a:xfrm>
          <a:prstGeom prst="ellipse">
            <a:avLst/>
          </a:prstGeom>
          <a:solidFill>
            <a:srgbClr val="00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4" name="円/楕円 78">
            <a:extLst>
              <a:ext uri="{FF2B5EF4-FFF2-40B4-BE49-F238E27FC236}">
                <a16:creationId xmlns:a16="http://schemas.microsoft.com/office/drawing/2014/main" id="{5B48C425-29AA-4016-93A4-F40409B19FD7}"/>
              </a:ext>
            </a:extLst>
          </p:cNvPr>
          <p:cNvSpPr/>
          <p:nvPr userDrawn="1"/>
        </p:nvSpPr>
        <p:spPr>
          <a:xfrm>
            <a:off x="5737225" y="585163"/>
            <a:ext cx="261937" cy="260350"/>
          </a:xfrm>
          <a:prstGeom prst="ellipse">
            <a:avLst/>
          </a:prstGeom>
          <a:solidFill>
            <a:srgbClr val="00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5" name="円/楕円 79">
            <a:extLst>
              <a:ext uri="{FF2B5EF4-FFF2-40B4-BE49-F238E27FC236}">
                <a16:creationId xmlns:a16="http://schemas.microsoft.com/office/drawing/2014/main" id="{C8819790-F74B-46F6-BF53-6913D85E1F37}"/>
              </a:ext>
            </a:extLst>
          </p:cNvPr>
          <p:cNvSpPr/>
          <p:nvPr userDrawn="1"/>
        </p:nvSpPr>
        <p:spPr>
          <a:xfrm>
            <a:off x="5370512" y="585163"/>
            <a:ext cx="260350" cy="260350"/>
          </a:xfrm>
          <a:prstGeom prst="ellipse">
            <a:avLst/>
          </a:prstGeom>
          <a:solidFill>
            <a:srgbClr val="33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6" name="円/楕円 80">
            <a:extLst>
              <a:ext uri="{FF2B5EF4-FFF2-40B4-BE49-F238E27FC236}">
                <a16:creationId xmlns:a16="http://schemas.microsoft.com/office/drawing/2014/main" id="{13A30243-9C8C-4A97-8764-376B29522867}"/>
              </a:ext>
            </a:extLst>
          </p:cNvPr>
          <p:cNvSpPr/>
          <p:nvPr userDrawn="1"/>
        </p:nvSpPr>
        <p:spPr>
          <a:xfrm>
            <a:off x="5003800" y="585163"/>
            <a:ext cx="260350" cy="260350"/>
          </a:xfrm>
          <a:prstGeom prst="ellipse">
            <a:avLst/>
          </a:prstGeom>
          <a:solidFill>
            <a:srgbClr val="33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7" name="円/楕円 81">
            <a:extLst>
              <a:ext uri="{FF2B5EF4-FFF2-40B4-BE49-F238E27FC236}">
                <a16:creationId xmlns:a16="http://schemas.microsoft.com/office/drawing/2014/main" id="{DEEC14B4-E666-4975-8BDF-5C31724F7C2D}"/>
              </a:ext>
            </a:extLst>
          </p:cNvPr>
          <p:cNvSpPr/>
          <p:nvPr userDrawn="1"/>
        </p:nvSpPr>
        <p:spPr>
          <a:xfrm>
            <a:off x="4637087" y="585163"/>
            <a:ext cx="260350" cy="260350"/>
          </a:xfrm>
          <a:prstGeom prst="ellipse">
            <a:avLst/>
          </a:prstGeom>
          <a:solidFill>
            <a:srgbClr val="00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8" name="円/楕円 82">
            <a:extLst>
              <a:ext uri="{FF2B5EF4-FFF2-40B4-BE49-F238E27FC236}">
                <a16:creationId xmlns:a16="http://schemas.microsoft.com/office/drawing/2014/main" id="{EF07B1DB-3F73-435F-8AEB-088955D1FEA9}"/>
              </a:ext>
            </a:extLst>
          </p:cNvPr>
          <p:cNvSpPr/>
          <p:nvPr userDrawn="1"/>
        </p:nvSpPr>
        <p:spPr>
          <a:xfrm>
            <a:off x="6840537" y="4679325"/>
            <a:ext cx="260350" cy="260350"/>
          </a:xfrm>
          <a:prstGeom prst="ellipse">
            <a:avLst/>
          </a:prstGeom>
          <a:solidFill>
            <a:srgbClr val="A5002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9" name="円/楕円 83">
            <a:extLst>
              <a:ext uri="{FF2B5EF4-FFF2-40B4-BE49-F238E27FC236}">
                <a16:creationId xmlns:a16="http://schemas.microsoft.com/office/drawing/2014/main" id="{B9491AE1-6507-4374-8467-DC42193F6EF3}"/>
              </a:ext>
            </a:extLst>
          </p:cNvPr>
          <p:cNvSpPr/>
          <p:nvPr userDrawn="1"/>
        </p:nvSpPr>
        <p:spPr>
          <a:xfrm>
            <a:off x="6473825" y="4679325"/>
            <a:ext cx="260350" cy="260350"/>
          </a:xfrm>
          <a:prstGeom prst="ellipse">
            <a:avLst/>
          </a:prstGeom>
          <a:solidFill>
            <a:srgbClr val="8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0" name="円/楕円 84">
            <a:extLst>
              <a:ext uri="{FF2B5EF4-FFF2-40B4-BE49-F238E27FC236}">
                <a16:creationId xmlns:a16="http://schemas.microsoft.com/office/drawing/2014/main" id="{3B230F21-0C9F-41E0-AAE5-EF8C47E436FC}"/>
              </a:ext>
            </a:extLst>
          </p:cNvPr>
          <p:cNvSpPr/>
          <p:nvPr userDrawn="1"/>
        </p:nvSpPr>
        <p:spPr>
          <a:xfrm>
            <a:off x="6107112" y="4679325"/>
            <a:ext cx="260350" cy="260350"/>
          </a:xfrm>
          <a:prstGeom prst="ellipse">
            <a:avLst/>
          </a:prstGeom>
          <a:solidFill>
            <a:srgbClr val="99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1" name="円/楕円 85">
            <a:extLst>
              <a:ext uri="{FF2B5EF4-FFF2-40B4-BE49-F238E27FC236}">
                <a16:creationId xmlns:a16="http://schemas.microsoft.com/office/drawing/2014/main" id="{6E384F83-8659-4D7F-964B-527247042DF0}"/>
              </a:ext>
            </a:extLst>
          </p:cNvPr>
          <p:cNvSpPr/>
          <p:nvPr userDrawn="1"/>
        </p:nvSpPr>
        <p:spPr>
          <a:xfrm>
            <a:off x="5738812" y="4679325"/>
            <a:ext cx="261938" cy="260350"/>
          </a:xfrm>
          <a:prstGeom prst="ellipse">
            <a:avLst/>
          </a:prstGeom>
          <a:solidFill>
            <a:srgbClr val="99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2" name="円/楕円 86">
            <a:extLst>
              <a:ext uri="{FF2B5EF4-FFF2-40B4-BE49-F238E27FC236}">
                <a16:creationId xmlns:a16="http://schemas.microsoft.com/office/drawing/2014/main" id="{99FEA48D-B83A-4049-BEE2-13D5B3799841}"/>
              </a:ext>
            </a:extLst>
          </p:cNvPr>
          <p:cNvSpPr/>
          <p:nvPr userDrawn="1"/>
        </p:nvSpPr>
        <p:spPr>
          <a:xfrm>
            <a:off x="5372100" y="4679325"/>
            <a:ext cx="260350" cy="260350"/>
          </a:xfrm>
          <a:prstGeom prst="ellipse">
            <a:avLst/>
          </a:prstGeom>
          <a:solidFill>
            <a:srgbClr val="CC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3" name="円/楕円 87">
            <a:extLst>
              <a:ext uri="{FF2B5EF4-FFF2-40B4-BE49-F238E27FC236}">
                <a16:creationId xmlns:a16="http://schemas.microsoft.com/office/drawing/2014/main" id="{508CF4A1-522F-4895-9B89-CB71C7D6AF9C}"/>
              </a:ext>
            </a:extLst>
          </p:cNvPr>
          <p:cNvSpPr/>
          <p:nvPr userDrawn="1"/>
        </p:nvSpPr>
        <p:spPr>
          <a:xfrm>
            <a:off x="5005387" y="4679325"/>
            <a:ext cx="260350" cy="260350"/>
          </a:xfrm>
          <a:prstGeom prst="ellipse">
            <a:avLst/>
          </a:prstGeom>
          <a:solidFill>
            <a:srgbClr val="99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4" name="円/楕円 88">
            <a:extLst>
              <a:ext uri="{FF2B5EF4-FFF2-40B4-BE49-F238E27FC236}">
                <a16:creationId xmlns:a16="http://schemas.microsoft.com/office/drawing/2014/main" id="{58259E9F-A1D1-4AA4-9528-B63A66F8EF37}"/>
              </a:ext>
            </a:extLst>
          </p:cNvPr>
          <p:cNvSpPr/>
          <p:nvPr userDrawn="1"/>
        </p:nvSpPr>
        <p:spPr>
          <a:xfrm>
            <a:off x="4637087" y="4679325"/>
            <a:ext cx="261938" cy="260350"/>
          </a:xfrm>
          <a:prstGeom prst="ellipse">
            <a:avLst/>
          </a:prstGeom>
          <a:solidFill>
            <a:srgbClr val="66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5" name="円/楕円 89">
            <a:extLst>
              <a:ext uri="{FF2B5EF4-FFF2-40B4-BE49-F238E27FC236}">
                <a16:creationId xmlns:a16="http://schemas.microsoft.com/office/drawing/2014/main" id="{739EF6EC-328E-48B1-8915-D7669CA47C32}"/>
              </a:ext>
            </a:extLst>
          </p:cNvPr>
          <p:cNvSpPr/>
          <p:nvPr userDrawn="1"/>
        </p:nvSpPr>
        <p:spPr>
          <a:xfrm>
            <a:off x="7023100" y="4338013"/>
            <a:ext cx="261937" cy="260350"/>
          </a:xfrm>
          <a:prstGeom prst="ellipse">
            <a:avLst/>
          </a:prstGeom>
          <a:solidFill>
            <a:srgbClr val="99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6" name="円/楕円 90">
            <a:extLst>
              <a:ext uri="{FF2B5EF4-FFF2-40B4-BE49-F238E27FC236}">
                <a16:creationId xmlns:a16="http://schemas.microsoft.com/office/drawing/2014/main" id="{7A957411-3700-4160-A9A3-5CC0777AA9B6}"/>
              </a:ext>
            </a:extLst>
          </p:cNvPr>
          <p:cNvSpPr/>
          <p:nvPr userDrawn="1"/>
        </p:nvSpPr>
        <p:spPr>
          <a:xfrm>
            <a:off x="6656387" y="4338013"/>
            <a:ext cx="260350" cy="260350"/>
          </a:xfrm>
          <a:prstGeom prst="ellipse">
            <a:avLst/>
          </a:prstGeom>
          <a:solidFill>
            <a:srgbClr val="CC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7" name="円/楕円 91">
            <a:extLst>
              <a:ext uri="{FF2B5EF4-FFF2-40B4-BE49-F238E27FC236}">
                <a16:creationId xmlns:a16="http://schemas.microsoft.com/office/drawing/2014/main" id="{FC77E648-995E-4C16-A19D-FC617EE9D164}"/>
              </a:ext>
            </a:extLst>
          </p:cNvPr>
          <p:cNvSpPr/>
          <p:nvPr userDrawn="1"/>
        </p:nvSpPr>
        <p:spPr>
          <a:xfrm>
            <a:off x="6289675" y="4338013"/>
            <a:ext cx="260350" cy="260350"/>
          </a:xfrm>
          <a:prstGeom prst="ellipse">
            <a:avLst/>
          </a:prstGeom>
          <a:solidFill>
            <a:srgbClr val="FF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8" name="円/楕円 92">
            <a:extLst>
              <a:ext uri="{FF2B5EF4-FFF2-40B4-BE49-F238E27FC236}">
                <a16:creationId xmlns:a16="http://schemas.microsoft.com/office/drawing/2014/main" id="{369E12B6-1E2A-4492-B105-6538BBAC8B95}"/>
              </a:ext>
            </a:extLst>
          </p:cNvPr>
          <p:cNvSpPr/>
          <p:nvPr userDrawn="1"/>
        </p:nvSpPr>
        <p:spPr>
          <a:xfrm>
            <a:off x="5922962" y="4338013"/>
            <a:ext cx="260350" cy="260350"/>
          </a:xfrm>
          <a:prstGeom prst="ellipse">
            <a:avLst/>
          </a:prstGeom>
          <a:solidFill>
            <a:srgbClr val="FF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9" name="円/楕円 93">
            <a:extLst>
              <a:ext uri="{FF2B5EF4-FFF2-40B4-BE49-F238E27FC236}">
                <a16:creationId xmlns:a16="http://schemas.microsoft.com/office/drawing/2014/main" id="{08ECE323-2793-4A86-80FE-903B18554B80}"/>
              </a:ext>
            </a:extLst>
          </p:cNvPr>
          <p:cNvSpPr/>
          <p:nvPr userDrawn="1"/>
        </p:nvSpPr>
        <p:spPr>
          <a:xfrm>
            <a:off x="5554662" y="4338013"/>
            <a:ext cx="260350" cy="260350"/>
          </a:xfrm>
          <a:prstGeom prst="ellipse">
            <a:avLst/>
          </a:prstGeom>
          <a:solidFill>
            <a:srgbClr val="CC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0" name="円/楕円 94">
            <a:extLst>
              <a:ext uri="{FF2B5EF4-FFF2-40B4-BE49-F238E27FC236}">
                <a16:creationId xmlns:a16="http://schemas.microsoft.com/office/drawing/2014/main" id="{D97D2DB8-D3ED-4FEB-B062-0054F6B6B167}"/>
              </a:ext>
            </a:extLst>
          </p:cNvPr>
          <p:cNvSpPr/>
          <p:nvPr userDrawn="1"/>
        </p:nvSpPr>
        <p:spPr>
          <a:xfrm>
            <a:off x="5187950" y="4338013"/>
            <a:ext cx="260350" cy="260350"/>
          </a:xfrm>
          <a:prstGeom prst="ellipse">
            <a:avLst/>
          </a:prstGeom>
          <a:solidFill>
            <a:srgbClr val="FF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1" name="円/楕円 95">
            <a:extLst>
              <a:ext uri="{FF2B5EF4-FFF2-40B4-BE49-F238E27FC236}">
                <a16:creationId xmlns:a16="http://schemas.microsoft.com/office/drawing/2014/main" id="{C1378AF7-2BAE-4950-B8FE-928142351FA6}"/>
              </a:ext>
            </a:extLst>
          </p:cNvPr>
          <p:cNvSpPr/>
          <p:nvPr userDrawn="1"/>
        </p:nvSpPr>
        <p:spPr>
          <a:xfrm>
            <a:off x="4821237" y="4338013"/>
            <a:ext cx="260350" cy="260350"/>
          </a:xfrm>
          <a:prstGeom prst="ellipse">
            <a:avLst/>
          </a:prstGeom>
          <a:solidFill>
            <a:srgbClr val="CC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2" name="円/楕円 96">
            <a:extLst>
              <a:ext uri="{FF2B5EF4-FFF2-40B4-BE49-F238E27FC236}">
                <a16:creationId xmlns:a16="http://schemas.microsoft.com/office/drawing/2014/main" id="{60663432-E838-46E1-A084-BE0B17FB5986}"/>
              </a:ext>
            </a:extLst>
          </p:cNvPr>
          <p:cNvSpPr/>
          <p:nvPr userDrawn="1"/>
        </p:nvSpPr>
        <p:spPr>
          <a:xfrm>
            <a:off x="4452937" y="4338013"/>
            <a:ext cx="261938" cy="260350"/>
          </a:xfrm>
          <a:prstGeom prst="ellipse">
            <a:avLst/>
          </a:prstGeom>
          <a:solidFill>
            <a:srgbClr val="99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3" name="円/楕円 97">
            <a:extLst>
              <a:ext uri="{FF2B5EF4-FFF2-40B4-BE49-F238E27FC236}">
                <a16:creationId xmlns:a16="http://schemas.microsoft.com/office/drawing/2014/main" id="{34EA4ACA-5F7B-4EEC-B500-201701B15B3F}"/>
              </a:ext>
            </a:extLst>
          </p:cNvPr>
          <p:cNvSpPr/>
          <p:nvPr userDrawn="1"/>
        </p:nvSpPr>
        <p:spPr>
          <a:xfrm>
            <a:off x="7208837" y="3996700"/>
            <a:ext cx="260350" cy="260350"/>
          </a:xfrm>
          <a:prstGeom prst="ellipse">
            <a:avLst/>
          </a:prstGeom>
          <a:solidFill>
            <a:srgbClr val="66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4" name="円/楕円 98">
            <a:extLst>
              <a:ext uri="{FF2B5EF4-FFF2-40B4-BE49-F238E27FC236}">
                <a16:creationId xmlns:a16="http://schemas.microsoft.com/office/drawing/2014/main" id="{B782E223-8C69-4183-8BEF-A2CFE5F708AE}"/>
              </a:ext>
            </a:extLst>
          </p:cNvPr>
          <p:cNvSpPr/>
          <p:nvPr userDrawn="1"/>
        </p:nvSpPr>
        <p:spPr>
          <a:xfrm>
            <a:off x="6840537" y="3996700"/>
            <a:ext cx="260350" cy="260350"/>
          </a:xfrm>
          <a:prstGeom prst="ellipse">
            <a:avLst/>
          </a:prstGeom>
          <a:solidFill>
            <a:srgbClr val="CC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5" name="円/楕円 99">
            <a:extLst>
              <a:ext uri="{FF2B5EF4-FFF2-40B4-BE49-F238E27FC236}">
                <a16:creationId xmlns:a16="http://schemas.microsoft.com/office/drawing/2014/main" id="{2FDCCF6E-BEBA-4A81-8EA5-F93D42DA561B}"/>
              </a:ext>
            </a:extLst>
          </p:cNvPr>
          <p:cNvSpPr/>
          <p:nvPr userDrawn="1"/>
        </p:nvSpPr>
        <p:spPr>
          <a:xfrm>
            <a:off x="6473825" y="3996700"/>
            <a:ext cx="260350" cy="260350"/>
          </a:xfrm>
          <a:prstGeom prst="ellipse">
            <a:avLst/>
          </a:prstGeom>
          <a:solidFill>
            <a:srgbClr val="FF505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6" name="円/楕円 100">
            <a:extLst>
              <a:ext uri="{FF2B5EF4-FFF2-40B4-BE49-F238E27FC236}">
                <a16:creationId xmlns:a16="http://schemas.microsoft.com/office/drawing/2014/main" id="{A2A9AC25-1934-4781-AE05-70FF6A8B2A4C}"/>
              </a:ext>
            </a:extLst>
          </p:cNvPr>
          <p:cNvSpPr/>
          <p:nvPr userDrawn="1"/>
        </p:nvSpPr>
        <p:spPr>
          <a:xfrm>
            <a:off x="6107112" y="3996700"/>
            <a:ext cx="260350" cy="260350"/>
          </a:xfrm>
          <a:prstGeom prst="ellipse">
            <a:avLst/>
          </a:prstGeom>
          <a:solidFill>
            <a:srgbClr val="FF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7" name="円/楕円 101">
            <a:extLst>
              <a:ext uri="{FF2B5EF4-FFF2-40B4-BE49-F238E27FC236}">
                <a16:creationId xmlns:a16="http://schemas.microsoft.com/office/drawing/2014/main" id="{7A710C9E-1FE8-4D54-BC61-8CEEB9B179A1}"/>
              </a:ext>
            </a:extLst>
          </p:cNvPr>
          <p:cNvSpPr/>
          <p:nvPr userDrawn="1"/>
        </p:nvSpPr>
        <p:spPr>
          <a:xfrm>
            <a:off x="5738812" y="3996700"/>
            <a:ext cx="261938" cy="260350"/>
          </a:xfrm>
          <a:prstGeom prst="ellipse">
            <a:avLst/>
          </a:prstGeom>
          <a:solidFill>
            <a:srgbClr val="FF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8" name="円/楕円 102">
            <a:extLst>
              <a:ext uri="{FF2B5EF4-FFF2-40B4-BE49-F238E27FC236}">
                <a16:creationId xmlns:a16="http://schemas.microsoft.com/office/drawing/2014/main" id="{1D5B9CEC-EBB2-40C7-8822-DA34B34F0E54}"/>
              </a:ext>
            </a:extLst>
          </p:cNvPr>
          <p:cNvSpPr/>
          <p:nvPr userDrawn="1"/>
        </p:nvSpPr>
        <p:spPr>
          <a:xfrm>
            <a:off x="5372100" y="3996700"/>
            <a:ext cx="260350" cy="260350"/>
          </a:xfrm>
          <a:prstGeom prst="ellipse">
            <a:avLst/>
          </a:prstGeom>
          <a:solidFill>
            <a:srgbClr val="FF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9" name="円/楕円 103">
            <a:extLst>
              <a:ext uri="{FF2B5EF4-FFF2-40B4-BE49-F238E27FC236}">
                <a16:creationId xmlns:a16="http://schemas.microsoft.com/office/drawing/2014/main" id="{C473A8E0-2154-4ED5-97CA-39BE87A828A6}"/>
              </a:ext>
            </a:extLst>
          </p:cNvPr>
          <p:cNvSpPr/>
          <p:nvPr userDrawn="1"/>
        </p:nvSpPr>
        <p:spPr>
          <a:xfrm>
            <a:off x="5005387" y="3996700"/>
            <a:ext cx="260350" cy="260350"/>
          </a:xfrm>
          <a:prstGeom prst="ellipse">
            <a:avLst/>
          </a:prstGeom>
          <a:solidFill>
            <a:srgbClr val="FF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0" name="円/楕円 104">
            <a:extLst>
              <a:ext uri="{FF2B5EF4-FFF2-40B4-BE49-F238E27FC236}">
                <a16:creationId xmlns:a16="http://schemas.microsoft.com/office/drawing/2014/main" id="{9BA73309-66DC-48C9-990F-76B0D100927C}"/>
              </a:ext>
            </a:extLst>
          </p:cNvPr>
          <p:cNvSpPr/>
          <p:nvPr userDrawn="1"/>
        </p:nvSpPr>
        <p:spPr>
          <a:xfrm>
            <a:off x="4637087" y="3996700"/>
            <a:ext cx="261938" cy="260350"/>
          </a:xfrm>
          <a:prstGeom prst="ellipse">
            <a:avLst/>
          </a:prstGeom>
          <a:solidFill>
            <a:srgbClr val="CC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1" name="円/楕円 105">
            <a:extLst>
              <a:ext uri="{FF2B5EF4-FFF2-40B4-BE49-F238E27FC236}">
                <a16:creationId xmlns:a16="http://schemas.microsoft.com/office/drawing/2014/main" id="{7399BA15-AAD0-455A-8068-BA759CEAAB98}"/>
              </a:ext>
            </a:extLst>
          </p:cNvPr>
          <p:cNvSpPr/>
          <p:nvPr userDrawn="1"/>
        </p:nvSpPr>
        <p:spPr>
          <a:xfrm>
            <a:off x="4270375" y="3996700"/>
            <a:ext cx="260350" cy="260350"/>
          </a:xfrm>
          <a:prstGeom prst="ellipse">
            <a:avLst/>
          </a:prstGeom>
          <a:solidFill>
            <a:srgbClr val="8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2" name="円/楕円 106">
            <a:extLst>
              <a:ext uri="{FF2B5EF4-FFF2-40B4-BE49-F238E27FC236}">
                <a16:creationId xmlns:a16="http://schemas.microsoft.com/office/drawing/2014/main" id="{0A1BFCC0-A53B-43CC-83AF-6B739BE515A7}"/>
              </a:ext>
            </a:extLst>
          </p:cNvPr>
          <p:cNvSpPr/>
          <p:nvPr userDrawn="1"/>
        </p:nvSpPr>
        <p:spPr>
          <a:xfrm>
            <a:off x="7391400" y="3655388"/>
            <a:ext cx="260350" cy="260350"/>
          </a:xfrm>
          <a:prstGeom prst="ellipse">
            <a:avLst/>
          </a:prstGeom>
          <a:solidFill>
            <a:srgbClr val="99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3" name="円/楕円 107">
            <a:extLst>
              <a:ext uri="{FF2B5EF4-FFF2-40B4-BE49-F238E27FC236}">
                <a16:creationId xmlns:a16="http://schemas.microsoft.com/office/drawing/2014/main" id="{AF65F9F9-D3E5-4C39-9196-E0ADBB56E8B6}"/>
              </a:ext>
            </a:extLst>
          </p:cNvPr>
          <p:cNvSpPr/>
          <p:nvPr userDrawn="1"/>
        </p:nvSpPr>
        <p:spPr>
          <a:xfrm>
            <a:off x="7023100" y="3655388"/>
            <a:ext cx="261937" cy="260350"/>
          </a:xfrm>
          <a:prstGeom prst="ellipse">
            <a:avLst/>
          </a:prstGeom>
          <a:solidFill>
            <a:srgbClr val="D6009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4" name="円/楕円 108">
            <a:extLst>
              <a:ext uri="{FF2B5EF4-FFF2-40B4-BE49-F238E27FC236}">
                <a16:creationId xmlns:a16="http://schemas.microsoft.com/office/drawing/2014/main" id="{5EACAECD-21CE-4F33-98F6-8745C8FC95EB}"/>
              </a:ext>
            </a:extLst>
          </p:cNvPr>
          <p:cNvSpPr/>
          <p:nvPr userDrawn="1"/>
        </p:nvSpPr>
        <p:spPr>
          <a:xfrm>
            <a:off x="6656387" y="3655388"/>
            <a:ext cx="260350" cy="260350"/>
          </a:xfrm>
          <a:prstGeom prst="ellipse">
            <a:avLst/>
          </a:prstGeom>
          <a:solidFill>
            <a:srgbClr val="FF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5" name="円/楕円 109">
            <a:extLst>
              <a:ext uri="{FF2B5EF4-FFF2-40B4-BE49-F238E27FC236}">
                <a16:creationId xmlns:a16="http://schemas.microsoft.com/office/drawing/2014/main" id="{7315735F-C9C0-4F01-B84B-B855685E8E89}"/>
              </a:ext>
            </a:extLst>
          </p:cNvPr>
          <p:cNvSpPr/>
          <p:nvPr userDrawn="1"/>
        </p:nvSpPr>
        <p:spPr>
          <a:xfrm>
            <a:off x="6289675" y="3655388"/>
            <a:ext cx="260350" cy="260350"/>
          </a:xfrm>
          <a:prstGeom prst="ellipse">
            <a:avLst/>
          </a:prstGeom>
          <a:solidFill>
            <a:srgbClr val="FF7C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6" name="円/楕円 110">
            <a:extLst>
              <a:ext uri="{FF2B5EF4-FFF2-40B4-BE49-F238E27FC236}">
                <a16:creationId xmlns:a16="http://schemas.microsoft.com/office/drawing/2014/main" id="{16B4E968-0B34-4047-974F-21E11F05C6C4}"/>
              </a:ext>
            </a:extLst>
          </p:cNvPr>
          <p:cNvSpPr/>
          <p:nvPr userDrawn="1"/>
        </p:nvSpPr>
        <p:spPr>
          <a:xfrm>
            <a:off x="5922962" y="3655388"/>
            <a:ext cx="260350" cy="260350"/>
          </a:xfrm>
          <a:prstGeom prst="ellipse">
            <a:avLst/>
          </a:prstGeom>
          <a:solidFill>
            <a:srgbClr val="FF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7" name="円/楕円 111">
            <a:extLst>
              <a:ext uri="{FF2B5EF4-FFF2-40B4-BE49-F238E27FC236}">
                <a16:creationId xmlns:a16="http://schemas.microsoft.com/office/drawing/2014/main" id="{0BBEC98E-B8C8-4083-A4F6-229215399928}"/>
              </a:ext>
            </a:extLst>
          </p:cNvPr>
          <p:cNvSpPr/>
          <p:nvPr userDrawn="1"/>
        </p:nvSpPr>
        <p:spPr>
          <a:xfrm>
            <a:off x="5554662" y="3655388"/>
            <a:ext cx="260350" cy="260350"/>
          </a:xfrm>
          <a:prstGeom prst="ellipse">
            <a:avLst/>
          </a:prstGeom>
          <a:solidFill>
            <a:srgbClr val="FF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8" name="円/楕円 112">
            <a:extLst>
              <a:ext uri="{FF2B5EF4-FFF2-40B4-BE49-F238E27FC236}">
                <a16:creationId xmlns:a16="http://schemas.microsoft.com/office/drawing/2014/main" id="{BD175C69-D154-4893-AC9D-38512312D5A6}"/>
              </a:ext>
            </a:extLst>
          </p:cNvPr>
          <p:cNvSpPr/>
          <p:nvPr userDrawn="1"/>
        </p:nvSpPr>
        <p:spPr>
          <a:xfrm>
            <a:off x="5187950" y="3655388"/>
            <a:ext cx="260350" cy="260350"/>
          </a:xfrm>
          <a:prstGeom prst="ellipse">
            <a:avLst/>
          </a:prstGeom>
          <a:solidFill>
            <a:srgbClr val="FF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9" name="円/楕円 113">
            <a:extLst>
              <a:ext uri="{FF2B5EF4-FFF2-40B4-BE49-F238E27FC236}">
                <a16:creationId xmlns:a16="http://schemas.microsoft.com/office/drawing/2014/main" id="{5E37ADC2-FC66-4751-9EF3-0C279456C9CE}"/>
              </a:ext>
            </a:extLst>
          </p:cNvPr>
          <p:cNvSpPr/>
          <p:nvPr userDrawn="1"/>
        </p:nvSpPr>
        <p:spPr>
          <a:xfrm>
            <a:off x="4821237" y="3655388"/>
            <a:ext cx="260350" cy="260350"/>
          </a:xfrm>
          <a:prstGeom prst="ellipse">
            <a:avLst/>
          </a:prstGeom>
          <a:solidFill>
            <a:srgbClr val="CC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0" name="円/楕円 114">
            <a:extLst>
              <a:ext uri="{FF2B5EF4-FFF2-40B4-BE49-F238E27FC236}">
                <a16:creationId xmlns:a16="http://schemas.microsoft.com/office/drawing/2014/main" id="{204C992E-DA2D-4D29-B72B-49A7BE071F0E}"/>
              </a:ext>
            </a:extLst>
          </p:cNvPr>
          <p:cNvSpPr/>
          <p:nvPr userDrawn="1"/>
        </p:nvSpPr>
        <p:spPr>
          <a:xfrm>
            <a:off x="4452937" y="3655388"/>
            <a:ext cx="261938" cy="260350"/>
          </a:xfrm>
          <a:prstGeom prst="ellipse">
            <a:avLst/>
          </a:prstGeom>
          <a:solidFill>
            <a:srgbClr val="99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1" name="円/楕円 115">
            <a:extLst>
              <a:ext uri="{FF2B5EF4-FFF2-40B4-BE49-F238E27FC236}">
                <a16:creationId xmlns:a16="http://schemas.microsoft.com/office/drawing/2014/main" id="{70A37B67-7849-43D3-AD7D-60F79F853FE9}"/>
              </a:ext>
            </a:extLst>
          </p:cNvPr>
          <p:cNvSpPr/>
          <p:nvPr userDrawn="1"/>
        </p:nvSpPr>
        <p:spPr>
          <a:xfrm>
            <a:off x="4086225" y="3655388"/>
            <a:ext cx="260350" cy="260350"/>
          </a:xfrm>
          <a:prstGeom prst="ellipse">
            <a:avLst/>
          </a:prstGeom>
          <a:solidFill>
            <a:srgbClr val="66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2" name="円/楕円 116">
            <a:extLst>
              <a:ext uri="{FF2B5EF4-FFF2-40B4-BE49-F238E27FC236}">
                <a16:creationId xmlns:a16="http://schemas.microsoft.com/office/drawing/2014/main" id="{C5A1F7D2-5A82-4478-9202-E46C7E5659EB}"/>
              </a:ext>
            </a:extLst>
          </p:cNvPr>
          <p:cNvSpPr/>
          <p:nvPr userDrawn="1"/>
        </p:nvSpPr>
        <p:spPr>
          <a:xfrm>
            <a:off x="7575550" y="3314075"/>
            <a:ext cx="260350" cy="260350"/>
          </a:xfrm>
          <a:prstGeom prst="ellipse">
            <a:avLst/>
          </a:prstGeom>
          <a:solidFill>
            <a:srgbClr val="99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3" name="円/楕円 117">
            <a:extLst>
              <a:ext uri="{FF2B5EF4-FFF2-40B4-BE49-F238E27FC236}">
                <a16:creationId xmlns:a16="http://schemas.microsoft.com/office/drawing/2014/main" id="{51756CF5-9427-4729-B861-74569D14CAC7}"/>
              </a:ext>
            </a:extLst>
          </p:cNvPr>
          <p:cNvSpPr/>
          <p:nvPr userDrawn="1"/>
        </p:nvSpPr>
        <p:spPr>
          <a:xfrm>
            <a:off x="7208837" y="3314075"/>
            <a:ext cx="260350" cy="260350"/>
          </a:xfrm>
          <a:prstGeom prst="ellipse">
            <a:avLst/>
          </a:prstGeom>
          <a:solidFill>
            <a:srgbClr val="CC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4" name="円/楕円 118">
            <a:extLst>
              <a:ext uri="{FF2B5EF4-FFF2-40B4-BE49-F238E27FC236}">
                <a16:creationId xmlns:a16="http://schemas.microsoft.com/office/drawing/2014/main" id="{44E841A6-1BAF-4732-ABA6-4F58CB46FD1E}"/>
              </a:ext>
            </a:extLst>
          </p:cNvPr>
          <p:cNvSpPr/>
          <p:nvPr userDrawn="1"/>
        </p:nvSpPr>
        <p:spPr>
          <a:xfrm>
            <a:off x="6840537" y="3314075"/>
            <a:ext cx="260350" cy="260350"/>
          </a:xfrm>
          <a:prstGeom prst="ellipse">
            <a:avLst/>
          </a:prstGeom>
          <a:solidFill>
            <a:srgbClr val="FF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5" name="円/楕円 119">
            <a:extLst>
              <a:ext uri="{FF2B5EF4-FFF2-40B4-BE49-F238E27FC236}">
                <a16:creationId xmlns:a16="http://schemas.microsoft.com/office/drawing/2014/main" id="{8D47B09F-9492-4615-9A46-3A947F46FD34}"/>
              </a:ext>
            </a:extLst>
          </p:cNvPr>
          <p:cNvSpPr/>
          <p:nvPr userDrawn="1"/>
        </p:nvSpPr>
        <p:spPr>
          <a:xfrm>
            <a:off x="6473825" y="3314075"/>
            <a:ext cx="260350" cy="260350"/>
          </a:xfrm>
          <a:prstGeom prst="ellipse">
            <a:avLst/>
          </a:prstGeom>
          <a:solidFill>
            <a:srgbClr val="FF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6" name="円/楕円 120">
            <a:extLst>
              <a:ext uri="{FF2B5EF4-FFF2-40B4-BE49-F238E27FC236}">
                <a16:creationId xmlns:a16="http://schemas.microsoft.com/office/drawing/2014/main" id="{E7D38692-1986-4847-BC74-3FE1759A29F7}"/>
              </a:ext>
            </a:extLst>
          </p:cNvPr>
          <p:cNvSpPr/>
          <p:nvPr userDrawn="1"/>
        </p:nvSpPr>
        <p:spPr>
          <a:xfrm>
            <a:off x="6107112" y="3314075"/>
            <a:ext cx="260350" cy="260350"/>
          </a:xfrm>
          <a:prstGeom prst="ellipse">
            <a:avLst/>
          </a:prstGeom>
          <a:solidFill>
            <a:srgbClr val="FF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7" name="円/楕円 121">
            <a:extLst>
              <a:ext uri="{FF2B5EF4-FFF2-40B4-BE49-F238E27FC236}">
                <a16:creationId xmlns:a16="http://schemas.microsoft.com/office/drawing/2014/main" id="{1288A193-A1B1-4380-A2F2-9ED9380F89A6}"/>
              </a:ext>
            </a:extLst>
          </p:cNvPr>
          <p:cNvSpPr/>
          <p:nvPr userDrawn="1"/>
        </p:nvSpPr>
        <p:spPr>
          <a:xfrm>
            <a:off x="5738812" y="3314075"/>
            <a:ext cx="261938" cy="260350"/>
          </a:xfrm>
          <a:prstGeom prst="ellipse">
            <a:avLst/>
          </a:prstGeom>
          <a:solidFill>
            <a:srgbClr val="FF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8" name="円/楕円 122">
            <a:extLst>
              <a:ext uri="{FF2B5EF4-FFF2-40B4-BE49-F238E27FC236}">
                <a16:creationId xmlns:a16="http://schemas.microsoft.com/office/drawing/2014/main" id="{F5577929-3759-4AC0-95AC-086BAAEFCCC0}"/>
              </a:ext>
            </a:extLst>
          </p:cNvPr>
          <p:cNvSpPr/>
          <p:nvPr userDrawn="1"/>
        </p:nvSpPr>
        <p:spPr>
          <a:xfrm>
            <a:off x="5372100" y="3314075"/>
            <a:ext cx="260350" cy="260350"/>
          </a:xfrm>
          <a:prstGeom prst="ellipse">
            <a:avLst/>
          </a:prstGeom>
          <a:solidFill>
            <a:srgbClr val="FF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9" name="円/楕円 123">
            <a:extLst>
              <a:ext uri="{FF2B5EF4-FFF2-40B4-BE49-F238E27FC236}">
                <a16:creationId xmlns:a16="http://schemas.microsoft.com/office/drawing/2014/main" id="{2786C85F-B02B-4E24-B78B-D55E4987E4D4}"/>
              </a:ext>
            </a:extLst>
          </p:cNvPr>
          <p:cNvSpPr/>
          <p:nvPr userDrawn="1"/>
        </p:nvSpPr>
        <p:spPr>
          <a:xfrm>
            <a:off x="5005387" y="3314075"/>
            <a:ext cx="260350" cy="260350"/>
          </a:xfrm>
          <a:prstGeom prst="ellipse">
            <a:avLst/>
          </a:prstGeom>
          <a:solidFill>
            <a:srgbClr val="CC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0" name="円/楕円 124">
            <a:extLst>
              <a:ext uri="{FF2B5EF4-FFF2-40B4-BE49-F238E27FC236}">
                <a16:creationId xmlns:a16="http://schemas.microsoft.com/office/drawing/2014/main" id="{F46FA1CE-BECC-40B9-A263-44684E3CEF98}"/>
              </a:ext>
            </a:extLst>
          </p:cNvPr>
          <p:cNvSpPr/>
          <p:nvPr userDrawn="1"/>
        </p:nvSpPr>
        <p:spPr>
          <a:xfrm>
            <a:off x="4637087" y="3314075"/>
            <a:ext cx="261938" cy="260350"/>
          </a:xfrm>
          <a:prstGeom prst="ellipse">
            <a:avLst/>
          </a:prstGeom>
          <a:solidFill>
            <a:srgbClr val="99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1" name="円/楕円 125">
            <a:extLst>
              <a:ext uri="{FF2B5EF4-FFF2-40B4-BE49-F238E27FC236}">
                <a16:creationId xmlns:a16="http://schemas.microsoft.com/office/drawing/2014/main" id="{9B61206F-12E8-49F7-8DFC-F5302CFD66AB}"/>
              </a:ext>
            </a:extLst>
          </p:cNvPr>
          <p:cNvSpPr/>
          <p:nvPr userDrawn="1"/>
        </p:nvSpPr>
        <p:spPr>
          <a:xfrm>
            <a:off x="4270375" y="3314075"/>
            <a:ext cx="260350" cy="260350"/>
          </a:xfrm>
          <a:prstGeom prst="ellipse">
            <a:avLst/>
          </a:prstGeom>
          <a:solidFill>
            <a:srgbClr val="66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2" name="円/楕円 126">
            <a:extLst>
              <a:ext uri="{FF2B5EF4-FFF2-40B4-BE49-F238E27FC236}">
                <a16:creationId xmlns:a16="http://schemas.microsoft.com/office/drawing/2014/main" id="{9D8DE350-8FF2-4731-B3F5-0FB2B6A009F6}"/>
              </a:ext>
            </a:extLst>
          </p:cNvPr>
          <p:cNvSpPr/>
          <p:nvPr userDrawn="1"/>
        </p:nvSpPr>
        <p:spPr>
          <a:xfrm>
            <a:off x="3903662" y="3314075"/>
            <a:ext cx="260350" cy="260350"/>
          </a:xfrm>
          <a:prstGeom prst="ellipse">
            <a:avLst/>
          </a:prstGeom>
          <a:solidFill>
            <a:srgbClr val="33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3" name="円/楕円 127">
            <a:extLst>
              <a:ext uri="{FF2B5EF4-FFF2-40B4-BE49-F238E27FC236}">
                <a16:creationId xmlns:a16="http://schemas.microsoft.com/office/drawing/2014/main" id="{FB53C5FD-F11B-42EF-8E11-6A84EA930F18}"/>
              </a:ext>
            </a:extLst>
          </p:cNvPr>
          <p:cNvSpPr/>
          <p:nvPr userDrawn="1"/>
        </p:nvSpPr>
        <p:spPr>
          <a:xfrm>
            <a:off x="3719512" y="2972763"/>
            <a:ext cx="260350" cy="261937"/>
          </a:xfrm>
          <a:prstGeom prst="ellipse">
            <a:avLst/>
          </a:prstGeom>
          <a:solidFill>
            <a:srgbClr val="33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4" name="円/楕円 128">
            <a:extLst>
              <a:ext uri="{FF2B5EF4-FFF2-40B4-BE49-F238E27FC236}">
                <a16:creationId xmlns:a16="http://schemas.microsoft.com/office/drawing/2014/main" id="{D629A822-83C7-47D6-9B3D-E8B8EDF9B61D}"/>
              </a:ext>
            </a:extLst>
          </p:cNvPr>
          <p:cNvSpPr/>
          <p:nvPr userDrawn="1"/>
        </p:nvSpPr>
        <p:spPr>
          <a:xfrm>
            <a:off x="7758112" y="2972763"/>
            <a:ext cx="260350" cy="261937"/>
          </a:xfrm>
          <a:prstGeom prst="ellipse">
            <a:avLst/>
          </a:prstGeom>
          <a:solidFill>
            <a:srgbClr val="800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5" name="円/楕円 129">
            <a:extLst>
              <a:ext uri="{FF2B5EF4-FFF2-40B4-BE49-F238E27FC236}">
                <a16:creationId xmlns:a16="http://schemas.microsoft.com/office/drawing/2014/main" id="{6EBC76A4-4F2C-4B8E-908C-FC36DAFCE273}"/>
              </a:ext>
            </a:extLst>
          </p:cNvPr>
          <p:cNvSpPr/>
          <p:nvPr userDrawn="1"/>
        </p:nvSpPr>
        <p:spPr>
          <a:xfrm>
            <a:off x="7391400" y="2972763"/>
            <a:ext cx="260350" cy="261937"/>
          </a:xfrm>
          <a:prstGeom prst="ellipse">
            <a:avLst/>
          </a:prstGeom>
          <a:solidFill>
            <a:srgbClr val="CC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6" name="円/楕円 130">
            <a:extLst>
              <a:ext uri="{FF2B5EF4-FFF2-40B4-BE49-F238E27FC236}">
                <a16:creationId xmlns:a16="http://schemas.microsoft.com/office/drawing/2014/main" id="{9CCDB723-9682-4E2D-B97A-919536585AED}"/>
              </a:ext>
            </a:extLst>
          </p:cNvPr>
          <p:cNvSpPr/>
          <p:nvPr userDrawn="1"/>
        </p:nvSpPr>
        <p:spPr>
          <a:xfrm>
            <a:off x="7023100" y="2972763"/>
            <a:ext cx="261937" cy="261937"/>
          </a:xfrm>
          <a:prstGeom prst="ellipse">
            <a:avLst/>
          </a:prstGeom>
          <a:solidFill>
            <a:srgbClr val="FF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7" name="円/楕円 131">
            <a:extLst>
              <a:ext uri="{FF2B5EF4-FFF2-40B4-BE49-F238E27FC236}">
                <a16:creationId xmlns:a16="http://schemas.microsoft.com/office/drawing/2014/main" id="{4FFCD2F4-530C-4BF2-B4CA-75182F0A6F3E}"/>
              </a:ext>
            </a:extLst>
          </p:cNvPr>
          <p:cNvSpPr/>
          <p:nvPr userDrawn="1"/>
        </p:nvSpPr>
        <p:spPr>
          <a:xfrm>
            <a:off x="6656387" y="2972763"/>
            <a:ext cx="260350" cy="261937"/>
          </a:xfrm>
          <a:prstGeom prst="ellipse">
            <a:avLst/>
          </a:prstGeom>
          <a:solidFill>
            <a:srgbClr val="FF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8" name="円/楕円 132">
            <a:extLst>
              <a:ext uri="{FF2B5EF4-FFF2-40B4-BE49-F238E27FC236}">
                <a16:creationId xmlns:a16="http://schemas.microsoft.com/office/drawing/2014/main" id="{E6594723-65DD-4C74-99AC-3EC2CBF9E52D}"/>
              </a:ext>
            </a:extLst>
          </p:cNvPr>
          <p:cNvSpPr/>
          <p:nvPr userDrawn="1"/>
        </p:nvSpPr>
        <p:spPr>
          <a:xfrm>
            <a:off x="6289675" y="2972763"/>
            <a:ext cx="260350" cy="261937"/>
          </a:xfrm>
          <a:prstGeom prst="ellipse">
            <a:avLst/>
          </a:prstGeom>
          <a:solidFill>
            <a:srgbClr val="FF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9" name="円/楕円 133">
            <a:extLst>
              <a:ext uri="{FF2B5EF4-FFF2-40B4-BE49-F238E27FC236}">
                <a16:creationId xmlns:a16="http://schemas.microsoft.com/office/drawing/2014/main" id="{784DF5E5-5A1E-4E8C-B76A-FCA87DDB50EE}"/>
              </a:ext>
            </a:extLst>
          </p:cNvPr>
          <p:cNvSpPr/>
          <p:nvPr userDrawn="1"/>
        </p:nvSpPr>
        <p:spPr>
          <a:xfrm>
            <a:off x="5922962" y="2972763"/>
            <a:ext cx="260350" cy="261937"/>
          </a:xfrm>
          <a:prstGeom prst="ellipse">
            <a:avLst/>
          </a:prstGeom>
          <a:solidFill>
            <a:srgbClr val="FF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0" name="円/楕円 134">
            <a:extLst>
              <a:ext uri="{FF2B5EF4-FFF2-40B4-BE49-F238E27FC236}">
                <a16:creationId xmlns:a16="http://schemas.microsoft.com/office/drawing/2014/main" id="{A8B5E8C4-EF64-4457-BA31-E28E704845CD}"/>
              </a:ext>
            </a:extLst>
          </p:cNvPr>
          <p:cNvSpPr/>
          <p:nvPr userDrawn="1"/>
        </p:nvSpPr>
        <p:spPr>
          <a:xfrm>
            <a:off x="5554662" y="2972763"/>
            <a:ext cx="260350" cy="261937"/>
          </a:xfrm>
          <a:prstGeom prst="ellipse">
            <a:avLst/>
          </a:prstGeom>
          <a:solidFill>
            <a:srgbClr val="FF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1" name="円/楕円 135">
            <a:extLst>
              <a:ext uri="{FF2B5EF4-FFF2-40B4-BE49-F238E27FC236}">
                <a16:creationId xmlns:a16="http://schemas.microsoft.com/office/drawing/2014/main" id="{DC7356B1-7C7F-41EA-886A-6C3B24431D6C}"/>
              </a:ext>
            </a:extLst>
          </p:cNvPr>
          <p:cNvSpPr/>
          <p:nvPr userDrawn="1"/>
        </p:nvSpPr>
        <p:spPr>
          <a:xfrm>
            <a:off x="5187950" y="2972763"/>
            <a:ext cx="260350" cy="261937"/>
          </a:xfrm>
          <a:prstGeom prst="ellipse">
            <a:avLst/>
          </a:prstGeom>
          <a:solidFill>
            <a:srgbClr val="CC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2" name="円/楕円 136">
            <a:extLst>
              <a:ext uri="{FF2B5EF4-FFF2-40B4-BE49-F238E27FC236}">
                <a16:creationId xmlns:a16="http://schemas.microsoft.com/office/drawing/2014/main" id="{C7745CA8-D46C-41C4-9A0D-CC11A3E01CC9}"/>
              </a:ext>
            </a:extLst>
          </p:cNvPr>
          <p:cNvSpPr/>
          <p:nvPr userDrawn="1"/>
        </p:nvSpPr>
        <p:spPr>
          <a:xfrm>
            <a:off x="4821237" y="2972763"/>
            <a:ext cx="260350" cy="261937"/>
          </a:xfrm>
          <a:prstGeom prst="ellipse">
            <a:avLst/>
          </a:prstGeom>
          <a:solidFill>
            <a:srgbClr val="99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3" name="円/楕円 137">
            <a:extLst>
              <a:ext uri="{FF2B5EF4-FFF2-40B4-BE49-F238E27FC236}">
                <a16:creationId xmlns:a16="http://schemas.microsoft.com/office/drawing/2014/main" id="{857A0651-D822-4E69-ABB1-5A1F9DB9F5D1}"/>
              </a:ext>
            </a:extLst>
          </p:cNvPr>
          <p:cNvSpPr/>
          <p:nvPr userDrawn="1"/>
        </p:nvSpPr>
        <p:spPr>
          <a:xfrm>
            <a:off x="4452937" y="2972763"/>
            <a:ext cx="261938" cy="261937"/>
          </a:xfrm>
          <a:prstGeom prst="ellipse">
            <a:avLst/>
          </a:prstGeom>
          <a:solidFill>
            <a:srgbClr val="66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4" name="円/楕円 138">
            <a:extLst>
              <a:ext uri="{FF2B5EF4-FFF2-40B4-BE49-F238E27FC236}">
                <a16:creationId xmlns:a16="http://schemas.microsoft.com/office/drawing/2014/main" id="{305AF2A9-8521-4A13-B6E1-657E6BBD64D2}"/>
              </a:ext>
            </a:extLst>
          </p:cNvPr>
          <p:cNvSpPr/>
          <p:nvPr userDrawn="1"/>
        </p:nvSpPr>
        <p:spPr>
          <a:xfrm>
            <a:off x="4086225" y="2972763"/>
            <a:ext cx="260350" cy="261937"/>
          </a:xfrm>
          <a:prstGeom prst="ellipse">
            <a:avLst/>
          </a:prstGeom>
          <a:solidFill>
            <a:srgbClr val="00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5" name="円/楕円 139">
            <a:extLst>
              <a:ext uri="{FF2B5EF4-FFF2-40B4-BE49-F238E27FC236}">
                <a16:creationId xmlns:a16="http://schemas.microsoft.com/office/drawing/2014/main" id="{0DFDE8DB-AFCD-4C36-A131-D0C0AE8EDC9E}"/>
              </a:ext>
            </a:extLst>
          </p:cNvPr>
          <p:cNvSpPr/>
          <p:nvPr userDrawn="1"/>
        </p:nvSpPr>
        <p:spPr>
          <a:xfrm>
            <a:off x="6851650" y="5715963"/>
            <a:ext cx="260350" cy="261937"/>
          </a:xfrm>
          <a:prstGeom prst="ellipse">
            <a:avLst/>
          </a:prstGeom>
          <a:solidFill>
            <a:srgbClr val="11111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6" name="円/楕円 140">
            <a:extLst>
              <a:ext uri="{FF2B5EF4-FFF2-40B4-BE49-F238E27FC236}">
                <a16:creationId xmlns:a16="http://schemas.microsoft.com/office/drawing/2014/main" id="{6E3B48AF-E88E-49F7-B328-0BF242EFB15F}"/>
              </a:ext>
            </a:extLst>
          </p:cNvPr>
          <p:cNvSpPr/>
          <p:nvPr userDrawn="1"/>
        </p:nvSpPr>
        <p:spPr>
          <a:xfrm>
            <a:off x="6483350" y="5715963"/>
            <a:ext cx="261937" cy="261937"/>
          </a:xfrm>
          <a:prstGeom prst="ellipse">
            <a:avLst/>
          </a:prstGeom>
          <a:solidFill>
            <a:srgbClr val="29292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7" name="円/楕円 141">
            <a:extLst>
              <a:ext uri="{FF2B5EF4-FFF2-40B4-BE49-F238E27FC236}">
                <a16:creationId xmlns:a16="http://schemas.microsoft.com/office/drawing/2014/main" id="{74BECE6D-3C0A-4644-96E8-48FA2D94D672}"/>
              </a:ext>
            </a:extLst>
          </p:cNvPr>
          <p:cNvSpPr/>
          <p:nvPr userDrawn="1"/>
        </p:nvSpPr>
        <p:spPr>
          <a:xfrm>
            <a:off x="6116637" y="5715963"/>
            <a:ext cx="260350" cy="261937"/>
          </a:xfrm>
          <a:prstGeom prst="ellipse">
            <a:avLst/>
          </a:prstGeom>
          <a:solidFill>
            <a:srgbClr val="4D4D4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8" name="円/楕円 142">
            <a:extLst>
              <a:ext uri="{FF2B5EF4-FFF2-40B4-BE49-F238E27FC236}">
                <a16:creationId xmlns:a16="http://schemas.microsoft.com/office/drawing/2014/main" id="{150E5264-F596-4039-A656-FF9F394F7793}"/>
              </a:ext>
            </a:extLst>
          </p:cNvPr>
          <p:cNvSpPr/>
          <p:nvPr userDrawn="1"/>
        </p:nvSpPr>
        <p:spPr>
          <a:xfrm>
            <a:off x="5749925" y="5715963"/>
            <a:ext cx="260350" cy="261937"/>
          </a:xfrm>
          <a:prstGeom prst="ellipse">
            <a:avLst/>
          </a:prstGeom>
          <a:solidFill>
            <a:srgbClr val="777777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9" name="円/楕円 143">
            <a:extLst>
              <a:ext uri="{FF2B5EF4-FFF2-40B4-BE49-F238E27FC236}">
                <a16:creationId xmlns:a16="http://schemas.microsoft.com/office/drawing/2014/main" id="{327A6EAA-E978-46A6-A01C-87B5665B0419}"/>
              </a:ext>
            </a:extLst>
          </p:cNvPr>
          <p:cNvSpPr/>
          <p:nvPr userDrawn="1"/>
        </p:nvSpPr>
        <p:spPr>
          <a:xfrm>
            <a:off x="5381625" y="5715963"/>
            <a:ext cx="261937" cy="261937"/>
          </a:xfrm>
          <a:prstGeom prst="ellipse">
            <a:avLst/>
          </a:prstGeom>
          <a:solidFill>
            <a:srgbClr val="96969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0" name="円/楕円 144">
            <a:extLst>
              <a:ext uri="{FF2B5EF4-FFF2-40B4-BE49-F238E27FC236}">
                <a16:creationId xmlns:a16="http://schemas.microsoft.com/office/drawing/2014/main" id="{C96596D4-B072-4B31-958D-F173E4B7908D}"/>
              </a:ext>
            </a:extLst>
          </p:cNvPr>
          <p:cNvSpPr/>
          <p:nvPr userDrawn="1"/>
        </p:nvSpPr>
        <p:spPr>
          <a:xfrm>
            <a:off x="5014912" y="5715963"/>
            <a:ext cx="260350" cy="261937"/>
          </a:xfrm>
          <a:prstGeom prst="ellipse">
            <a:avLst/>
          </a:prstGeom>
          <a:solidFill>
            <a:srgbClr val="C0C0C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1" name="円/楕円 145">
            <a:extLst>
              <a:ext uri="{FF2B5EF4-FFF2-40B4-BE49-F238E27FC236}">
                <a16:creationId xmlns:a16="http://schemas.microsoft.com/office/drawing/2014/main" id="{774031E4-4AAE-4B17-BCDA-FC32315FB569}"/>
              </a:ext>
            </a:extLst>
          </p:cNvPr>
          <p:cNvSpPr/>
          <p:nvPr userDrawn="1"/>
        </p:nvSpPr>
        <p:spPr>
          <a:xfrm>
            <a:off x="4648200" y="5715963"/>
            <a:ext cx="260350" cy="261937"/>
          </a:xfrm>
          <a:prstGeom prst="ellipse">
            <a:avLst/>
          </a:prstGeom>
          <a:solidFill>
            <a:srgbClr val="EAEAE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2" name="円/楕円 146">
            <a:extLst>
              <a:ext uri="{FF2B5EF4-FFF2-40B4-BE49-F238E27FC236}">
                <a16:creationId xmlns:a16="http://schemas.microsoft.com/office/drawing/2014/main" id="{36734946-35C7-4EAA-BCED-9F055DDF6BBA}"/>
              </a:ext>
            </a:extLst>
          </p:cNvPr>
          <p:cNvSpPr/>
          <p:nvPr userDrawn="1"/>
        </p:nvSpPr>
        <p:spPr>
          <a:xfrm>
            <a:off x="7034212" y="5374650"/>
            <a:ext cx="260350" cy="261938"/>
          </a:xfrm>
          <a:prstGeom prst="ellipse">
            <a:avLst/>
          </a:prstGeom>
          <a:solidFill>
            <a:srgbClr val="08080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3" name="円/楕円 147">
            <a:extLst>
              <a:ext uri="{FF2B5EF4-FFF2-40B4-BE49-F238E27FC236}">
                <a16:creationId xmlns:a16="http://schemas.microsoft.com/office/drawing/2014/main" id="{5280BED0-AC8F-4B64-BE7C-F847FF58B06D}"/>
              </a:ext>
            </a:extLst>
          </p:cNvPr>
          <p:cNvSpPr/>
          <p:nvPr userDrawn="1"/>
        </p:nvSpPr>
        <p:spPr>
          <a:xfrm>
            <a:off x="6667500" y="5374650"/>
            <a:ext cx="260350" cy="261938"/>
          </a:xfrm>
          <a:prstGeom prst="ellipse">
            <a:avLst/>
          </a:prstGeom>
          <a:solidFill>
            <a:srgbClr val="1C1C1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4" name="円/楕円 148">
            <a:extLst>
              <a:ext uri="{FF2B5EF4-FFF2-40B4-BE49-F238E27FC236}">
                <a16:creationId xmlns:a16="http://schemas.microsoft.com/office/drawing/2014/main" id="{FB72A47D-18B3-4A09-80F9-221DA0928326}"/>
              </a:ext>
            </a:extLst>
          </p:cNvPr>
          <p:cNvSpPr/>
          <p:nvPr userDrawn="1"/>
        </p:nvSpPr>
        <p:spPr>
          <a:xfrm>
            <a:off x="6299200" y="5374650"/>
            <a:ext cx="260350" cy="261938"/>
          </a:xfrm>
          <a:prstGeom prst="ellipse">
            <a:avLst/>
          </a:prstGeom>
          <a:solidFill>
            <a:srgbClr val="3333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5" name="円/楕円 149">
            <a:extLst>
              <a:ext uri="{FF2B5EF4-FFF2-40B4-BE49-F238E27FC236}">
                <a16:creationId xmlns:a16="http://schemas.microsoft.com/office/drawing/2014/main" id="{12D4DF46-5E6D-4B09-8A6C-4D95CAF543E7}"/>
              </a:ext>
            </a:extLst>
          </p:cNvPr>
          <p:cNvSpPr/>
          <p:nvPr userDrawn="1"/>
        </p:nvSpPr>
        <p:spPr>
          <a:xfrm>
            <a:off x="5932487" y="5374650"/>
            <a:ext cx="260350" cy="261938"/>
          </a:xfrm>
          <a:prstGeom prst="ellipse">
            <a:avLst/>
          </a:prstGeom>
          <a:solidFill>
            <a:srgbClr val="5F5F5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6" name="円/楕円 150">
            <a:extLst>
              <a:ext uri="{FF2B5EF4-FFF2-40B4-BE49-F238E27FC236}">
                <a16:creationId xmlns:a16="http://schemas.microsoft.com/office/drawing/2014/main" id="{EB7F1AB6-A90E-453A-BCFB-E4BE53DCA37C}"/>
              </a:ext>
            </a:extLst>
          </p:cNvPr>
          <p:cNvSpPr/>
          <p:nvPr userDrawn="1"/>
        </p:nvSpPr>
        <p:spPr>
          <a:xfrm>
            <a:off x="5565775" y="5374650"/>
            <a:ext cx="260350" cy="261938"/>
          </a:xfrm>
          <a:prstGeom prst="ellipse">
            <a:avLst/>
          </a:prstGeom>
          <a:solidFill>
            <a:srgbClr val="8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7" name="円/楕円 151">
            <a:extLst>
              <a:ext uri="{FF2B5EF4-FFF2-40B4-BE49-F238E27FC236}">
                <a16:creationId xmlns:a16="http://schemas.microsoft.com/office/drawing/2014/main" id="{123A5B9B-E345-4334-BE4C-0B2666C0D39A}"/>
              </a:ext>
            </a:extLst>
          </p:cNvPr>
          <p:cNvSpPr/>
          <p:nvPr userDrawn="1"/>
        </p:nvSpPr>
        <p:spPr>
          <a:xfrm>
            <a:off x="5197475" y="5374650"/>
            <a:ext cx="260350" cy="261938"/>
          </a:xfrm>
          <a:prstGeom prst="ellipse">
            <a:avLst/>
          </a:prstGeom>
          <a:solidFill>
            <a:srgbClr val="B2B2B2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8" name="円/楕円 152">
            <a:extLst>
              <a:ext uri="{FF2B5EF4-FFF2-40B4-BE49-F238E27FC236}">
                <a16:creationId xmlns:a16="http://schemas.microsoft.com/office/drawing/2014/main" id="{C24205F7-CF71-442A-85EE-DCB087E8EFAE}"/>
              </a:ext>
            </a:extLst>
          </p:cNvPr>
          <p:cNvSpPr/>
          <p:nvPr userDrawn="1"/>
        </p:nvSpPr>
        <p:spPr>
          <a:xfrm>
            <a:off x="4830762" y="5374650"/>
            <a:ext cx="260350" cy="261938"/>
          </a:xfrm>
          <a:prstGeom prst="ellipse">
            <a:avLst/>
          </a:prstGeom>
          <a:solidFill>
            <a:srgbClr val="DDDDD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9" name="円/楕円 153">
            <a:extLst>
              <a:ext uri="{FF2B5EF4-FFF2-40B4-BE49-F238E27FC236}">
                <a16:creationId xmlns:a16="http://schemas.microsoft.com/office/drawing/2014/main" id="{E4E31EDA-E932-43D2-A86A-8C551F2091AF}"/>
              </a:ext>
            </a:extLst>
          </p:cNvPr>
          <p:cNvSpPr/>
          <p:nvPr userDrawn="1"/>
        </p:nvSpPr>
        <p:spPr>
          <a:xfrm>
            <a:off x="4464050" y="5374650"/>
            <a:ext cx="260350" cy="261938"/>
          </a:xfrm>
          <a:prstGeom prst="ellipse">
            <a:avLst/>
          </a:prstGeom>
          <a:solidFill>
            <a:srgbClr val="F8F8F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0" name="円/楕円 154">
            <a:extLst>
              <a:ext uri="{FF2B5EF4-FFF2-40B4-BE49-F238E27FC236}">
                <a16:creationId xmlns:a16="http://schemas.microsoft.com/office/drawing/2014/main" id="{2B001ED4-EE8F-4F56-9DEB-131990327597}"/>
              </a:ext>
            </a:extLst>
          </p:cNvPr>
          <p:cNvSpPr>
            <a:spLocks noChangeAspect="1"/>
          </p:cNvSpPr>
          <p:nvPr userDrawn="1"/>
        </p:nvSpPr>
        <p:spPr>
          <a:xfrm>
            <a:off x="7424737" y="5393700"/>
            <a:ext cx="522288" cy="522288"/>
          </a:xfrm>
          <a:prstGeom prst="ellipse">
            <a:avLst/>
          </a:prstGeom>
          <a:solidFill>
            <a:srgbClr val="0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1" name="円/楕円 155">
            <a:extLst>
              <a:ext uri="{FF2B5EF4-FFF2-40B4-BE49-F238E27FC236}">
                <a16:creationId xmlns:a16="http://schemas.microsoft.com/office/drawing/2014/main" id="{05D39CCA-59F6-4AB7-B64F-EFCB90E2CE16}"/>
              </a:ext>
            </a:extLst>
          </p:cNvPr>
          <p:cNvSpPr>
            <a:spLocks noChangeAspect="1"/>
          </p:cNvSpPr>
          <p:nvPr userDrawn="1"/>
        </p:nvSpPr>
        <p:spPr>
          <a:xfrm>
            <a:off x="3795712" y="5393700"/>
            <a:ext cx="522288" cy="52228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87694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FFFF99"/>
                </a:solidFill>
                <a:latin typeface="Calibri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Color combinations</a:t>
            </a:r>
            <a:endParaRPr lang="ja-JP" altLang="en-US" dirty="0"/>
          </a:p>
        </p:txBody>
      </p:sp>
      <p:grpSp>
        <p:nvGrpSpPr>
          <p:cNvPr id="32" name="グループ化 27">
            <a:extLst>
              <a:ext uri="{FF2B5EF4-FFF2-40B4-BE49-F238E27FC236}">
                <a16:creationId xmlns:a16="http://schemas.microsoft.com/office/drawing/2014/main" id="{F5D29651-DB1B-40FA-891D-1ED6D59DB7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31900" y="908050"/>
            <a:ext cx="652463" cy="1395413"/>
            <a:chOff x="1357290" y="1000108"/>
            <a:chExt cx="720000" cy="1540132"/>
          </a:xfrm>
        </p:grpSpPr>
        <p:sp>
          <p:nvSpPr>
            <p:cNvPr id="33" name="円/楕円 13">
              <a:extLst>
                <a:ext uri="{FF2B5EF4-FFF2-40B4-BE49-F238E27FC236}">
                  <a16:creationId xmlns:a16="http://schemas.microsoft.com/office/drawing/2014/main" id="{17868A4A-9C0F-4AB2-9D5D-335FD973D2D3}"/>
                </a:ext>
              </a:extLst>
            </p:cNvPr>
            <p:cNvSpPr/>
            <p:nvPr userDrawn="1"/>
          </p:nvSpPr>
          <p:spPr>
            <a:xfrm>
              <a:off x="1357290" y="1410109"/>
              <a:ext cx="720000" cy="720130"/>
            </a:xfrm>
            <a:prstGeom prst="ellipse">
              <a:avLst/>
            </a:prstGeom>
            <a:solidFill>
              <a:srgbClr val="FF9933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4" name="円/楕円 14">
              <a:extLst>
                <a:ext uri="{FF2B5EF4-FFF2-40B4-BE49-F238E27FC236}">
                  <a16:creationId xmlns:a16="http://schemas.microsoft.com/office/drawing/2014/main" id="{A23559CC-51FA-4B05-A56A-2FCD559F7CC3}"/>
                </a:ext>
              </a:extLst>
            </p:cNvPr>
            <p:cNvSpPr/>
            <p:nvPr userDrawn="1"/>
          </p:nvSpPr>
          <p:spPr>
            <a:xfrm>
              <a:off x="1448385" y="1000108"/>
              <a:ext cx="537810" cy="539659"/>
            </a:xfrm>
            <a:prstGeom prst="ellipse">
              <a:avLst/>
            </a:prstGeom>
            <a:solidFill>
              <a:srgbClr val="FFCC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5" name="円/楕円 15">
              <a:extLst>
                <a:ext uri="{FF2B5EF4-FFF2-40B4-BE49-F238E27FC236}">
                  <a16:creationId xmlns:a16="http://schemas.microsoft.com/office/drawing/2014/main" id="{AFA8DE09-ED8D-45D8-BFBB-E2F13935710F}"/>
                </a:ext>
              </a:extLst>
            </p:cNvPr>
            <p:cNvSpPr/>
            <p:nvPr userDrawn="1"/>
          </p:nvSpPr>
          <p:spPr>
            <a:xfrm>
              <a:off x="1448385" y="2000581"/>
              <a:ext cx="537810" cy="539659"/>
            </a:xfrm>
            <a:prstGeom prst="ellipse">
              <a:avLst/>
            </a:prstGeom>
            <a:solidFill>
              <a:srgbClr val="9933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36" name="グループ化 31">
            <a:extLst>
              <a:ext uri="{FF2B5EF4-FFF2-40B4-BE49-F238E27FC236}">
                <a16:creationId xmlns:a16="http://schemas.microsoft.com/office/drawing/2014/main" id="{555E6194-C277-4254-9EC9-1F1DFBE6EF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27300" y="4017963"/>
            <a:ext cx="654050" cy="1397000"/>
            <a:chOff x="2464579" y="1000108"/>
            <a:chExt cx="720000" cy="1540132"/>
          </a:xfrm>
        </p:grpSpPr>
        <p:sp>
          <p:nvSpPr>
            <p:cNvPr id="37" name="円/楕円 17">
              <a:extLst>
                <a:ext uri="{FF2B5EF4-FFF2-40B4-BE49-F238E27FC236}">
                  <a16:creationId xmlns:a16="http://schemas.microsoft.com/office/drawing/2014/main" id="{5C0BC6EE-5B8B-4BB9-AB88-000021953E9A}"/>
                </a:ext>
              </a:extLst>
            </p:cNvPr>
            <p:cNvSpPr/>
            <p:nvPr userDrawn="1"/>
          </p:nvSpPr>
          <p:spPr>
            <a:xfrm>
              <a:off x="2464579" y="1409643"/>
              <a:ext cx="720000" cy="721062"/>
            </a:xfrm>
            <a:prstGeom prst="ellipse">
              <a:avLst/>
            </a:prstGeom>
            <a:solidFill>
              <a:srgbClr val="00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8" name="円/楕円 18">
              <a:extLst>
                <a:ext uri="{FF2B5EF4-FFF2-40B4-BE49-F238E27FC236}">
                  <a16:creationId xmlns:a16="http://schemas.microsoft.com/office/drawing/2014/main" id="{025C818E-9564-4385-9938-96F65D19946C}"/>
                </a:ext>
              </a:extLst>
            </p:cNvPr>
            <p:cNvSpPr/>
            <p:nvPr userDrawn="1"/>
          </p:nvSpPr>
          <p:spPr>
            <a:xfrm>
              <a:off x="2555453" y="2001194"/>
              <a:ext cx="538252" cy="539046"/>
            </a:xfrm>
            <a:prstGeom prst="ellipse">
              <a:avLst/>
            </a:prstGeom>
            <a:solidFill>
              <a:srgbClr val="0099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9" name="円/楕円 19">
              <a:extLst>
                <a:ext uri="{FF2B5EF4-FFF2-40B4-BE49-F238E27FC236}">
                  <a16:creationId xmlns:a16="http://schemas.microsoft.com/office/drawing/2014/main" id="{0B739C0A-60E4-4C4E-B6CD-E190C7DB581B}"/>
                </a:ext>
              </a:extLst>
            </p:cNvPr>
            <p:cNvSpPr/>
            <p:nvPr userDrawn="1"/>
          </p:nvSpPr>
          <p:spPr>
            <a:xfrm>
              <a:off x="2555453" y="1000108"/>
              <a:ext cx="538252" cy="539046"/>
            </a:xfrm>
            <a:prstGeom prst="ellipse">
              <a:avLst/>
            </a:prstGeom>
            <a:solidFill>
              <a:srgbClr val="99FF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0" name="グループ化 35">
            <a:extLst>
              <a:ext uri="{FF2B5EF4-FFF2-40B4-BE49-F238E27FC236}">
                <a16:creationId xmlns:a16="http://schemas.microsoft.com/office/drawing/2014/main" id="{C7C2269B-9EC2-4848-A243-261752C5015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7613" y="4017963"/>
            <a:ext cx="654050" cy="1397000"/>
            <a:chOff x="3643306" y="1000108"/>
            <a:chExt cx="720000" cy="1540132"/>
          </a:xfrm>
        </p:grpSpPr>
        <p:sp>
          <p:nvSpPr>
            <p:cNvPr id="41" name="円/楕円 21">
              <a:extLst>
                <a:ext uri="{FF2B5EF4-FFF2-40B4-BE49-F238E27FC236}">
                  <a16:creationId xmlns:a16="http://schemas.microsoft.com/office/drawing/2014/main" id="{1172B520-060B-4ABD-9F52-2782EA9F5DAE}"/>
                </a:ext>
              </a:extLst>
            </p:cNvPr>
            <p:cNvSpPr/>
            <p:nvPr userDrawn="1"/>
          </p:nvSpPr>
          <p:spPr>
            <a:xfrm>
              <a:off x="3643306" y="1409643"/>
              <a:ext cx="720000" cy="721062"/>
            </a:xfrm>
            <a:prstGeom prst="ellipse">
              <a:avLst/>
            </a:prstGeom>
            <a:solidFill>
              <a:srgbClr val="99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2" name="円/楕円 22">
              <a:extLst>
                <a:ext uri="{FF2B5EF4-FFF2-40B4-BE49-F238E27FC236}">
                  <a16:creationId xmlns:a16="http://schemas.microsoft.com/office/drawing/2014/main" id="{65CD0686-D23E-4D9A-B318-22166EA006D7}"/>
                </a:ext>
              </a:extLst>
            </p:cNvPr>
            <p:cNvSpPr/>
            <p:nvPr userDrawn="1"/>
          </p:nvSpPr>
          <p:spPr>
            <a:xfrm>
              <a:off x="3734180" y="2001194"/>
              <a:ext cx="538252" cy="539046"/>
            </a:xfrm>
            <a:prstGeom prst="ellipse">
              <a:avLst/>
            </a:prstGeom>
            <a:solidFill>
              <a:srgbClr val="6600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3" name="円/楕円 23">
              <a:extLst>
                <a:ext uri="{FF2B5EF4-FFF2-40B4-BE49-F238E27FC236}">
                  <a16:creationId xmlns:a16="http://schemas.microsoft.com/office/drawing/2014/main" id="{0752F6D3-413B-4D86-98BA-808789C2871D}"/>
                </a:ext>
              </a:extLst>
            </p:cNvPr>
            <p:cNvSpPr/>
            <p:nvPr userDrawn="1"/>
          </p:nvSpPr>
          <p:spPr>
            <a:xfrm>
              <a:off x="3734180" y="1000108"/>
              <a:ext cx="538252" cy="539046"/>
            </a:xfrm>
            <a:prstGeom prst="ellipse">
              <a:avLst/>
            </a:prstGeom>
            <a:solidFill>
              <a:srgbClr val="CC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4" name="グループ化 39">
            <a:extLst>
              <a:ext uri="{FF2B5EF4-FFF2-40B4-BE49-F238E27FC236}">
                <a16:creationId xmlns:a16="http://schemas.microsoft.com/office/drawing/2014/main" id="{35492A50-8FA4-469D-BAE7-60B5BF0EB5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95400" y="4017963"/>
            <a:ext cx="654050" cy="1397000"/>
            <a:chOff x="5214942" y="1000108"/>
            <a:chExt cx="720000" cy="1540132"/>
          </a:xfrm>
        </p:grpSpPr>
        <p:sp>
          <p:nvSpPr>
            <p:cNvPr id="45" name="円/楕円 25">
              <a:extLst>
                <a:ext uri="{FF2B5EF4-FFF2-40B4-BE49-F238E27FC236}">
                  <a16:creationId xmlns:a16="http://schemas.microsoft.com/office/drawing/2014/main" id="{E673C613-D193-4727-A082-60BD3B48DAEA}"/>
                </a:ext>
              </a:extLst>
            </p:cNvPr>
            <p:cNvSpPr/>
            <p:nvPr userDrawn="1"/>
          </p:nvSpPr>
          <p:spPr>
            <a:xfrm>
              <a:off x="5214942" y="1409643"/>
              <a:ext cx="720000" cy="721062"/>
            </a:xfrm>
            <a:prstGeom prst="ellipse">
              <a:avLst/>
            </a:prstGeom>
            <a:solidFill>
              <a:srgbClr val="777777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6" name="円/楕円 26">
              <a:extLst>
                <a:ext uri="{FF2B5EF4-FFF2-40B4-BE49-F238E27FC236}">
                  <a16:creationId xmlns:a16="http://schemas.microsoft.com/office/drawing/2014/main" id="{D195A58B-BBD7-42CD-8C8E-54CDDDA49462}"/>
                </a:ext>
              </a:extLst>
            </p:cNvPr>
            <p:cNvSpPr/>
            <p:nvPr userDrawn="1"/>
          </p:nvSpPr>
          <p:spPr>
            <a:xfrm>
              <a:off x="5305816" y="1000108"/>
              <a:ext cx="538252" cy="539046"/>
            </a:xfrm>
            <a:prstGeom prst="ellipse">
              <a:avLst/>
            </a:prstGeom>
            <a:solidFill>
              <a:srgbClr val="C0C0C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7" name="円/楕円 27">
              <a:extLst>
                <a:ext uri="{FF2B5EF4-FFF2-40B4-BE49-F238E27FC236}">
                  <a16:creationId xmlns:a16="http://schemas.microsoft.com/office/drawing/2014/main" id="{AB0C0E6B-1919-45FA-866F-2196A7A51D88}"/>
                </a:ext>
              </a:extLst>
            </p:cNvPr>
            <p:cNvSpPr/>
            <p:nvPr userDrawn="1"/>
          </p:nvSpPr>
          <p:spPr>
            <a:xfrm>
              <a:off x="5305816" y="2001194"/>
              <a:ext cx="538252" cy="539046"/>
            </a:xfrm>
            <a:prstGeom prst="ellipse">
              <a:avLst/>
            </a:prstGeom>
            <a:solidFill>
              <a:srgbClr val="29292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8" name="グループ化 43">
            <a:extLst>
              <a:ext uri="{FF2B5EF4-FFF2-40B4-BE49-F238E27FC236}">
                <a16:creationId xmlns:a16="http://schemas.microsoft.com/office/drawing/2014/main" id="{E176C39A-4400-4112-8455-298C2F4EA36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32038" y="908050"/>
            <a:ext cx="654050" cy="1395413"/>
            <a:chOff x="6286512" y="1000108"/>
            <a:chExt cx="720000" cy="1540132"/>
          </a:xfrm>
        </p:grpSpPr>
        <p:sp>
          <p:nvSpPr>
            <p:cNvPr id="49" name="円/楕円 29">
              <a:extLst>
                <a:ext uri="{FF2B5EF4-FFF2-40B4-BE49-F238E27FC236}">
                  <a16:creationId xmlns:a16="http://schemas.microsoft.com/office/drawing/2014/main" id="{F9B7803D-5F3A-4D24-9600-444E921FE2A4}"/>
                </a:ext>
              </a:extLst>
            </p:cNvPr>
            <p:cNvSpPr/>
            <p:nvPr userDrawn="1"/>
          </p:nvSpPr>
          <p:spPr>
            <a:xfrm>
              <a:off x="6286512" y="1410109"/>
              <a:ext cx="720000" cy="720130"/>
            </a:xfrm>
            <a:prstGeom prst="ellipse">
              <a:avLst/>
            </a:prstGeom>
            <a:solidFill>
              <a:srgbClr val="33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0" name="円/楕円 30">
              <a:extLst>
                <a:ext uri="{FF2B5EF4-FFF2-40B4-BE49-F238E27FC236}">
                  <a16:creationId xmlns:a16="http://schemas.microsoft.com/office/drawing/2014/main" id="{FD1C31D2-A0EA-4BB0-A303-FF032F3A2887}"/>
                </a:ext>
              </a:extLst>
            </p:cNvPr>
            <p:cNvSpPr/>
            <p:nvPr userDrawn="1"/>
          </p:nvSpPr>
          <p:spPr>
            <a:xfrm>
              <a:off x="6377386" y="2000581"/>
              <a:ext cx="538252" cy="539659"/>
            </a:xfrm>
            <a:prstGeom prst="ellipse">
              <a:avLst/>
            </a:prstGeom>
            <a:solidFill>
              <a:srgbClr val="0066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1" name="円/楕円 31">
              <a:extLst>
                <a:ext uri="{FF2B5EF4-FFF2-40B4-BE49-F238E27FC236}">
                  <a16:creationId xmlns:a16="http://schemas.microsoft.com/office/drawing/2014/main" id="{930B4E93-906E-4221-A633-234DF7F3FA3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659"/>
            </a:xfrm>
            <a:prstGeom prst="ellipse">
              <a:avLst/>
            </a:prstGeom>
            <a:solidFill>
              <a:srgbClr val="99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2" name="グループ化 47">
            <a:extLst>
              <a:ext uri="{FF2B5EF4-FFF2-40B4-BE49-F238E27FC236}">
                <a16:creationId xmlns:a16="http://schemas.microsoft.com/office/drawing/2014/main" id="{BA54458C-DEA2-4ECC-95AF-CCBDD02286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05188" y="901700"/>
            <a:ext cx="654050" cy="1397000"/>
            <a:chOff x="6286512" y="1000108"/>
            <a:chExt cx="720000" cy="1540132"/>
          </a:xfrm>
        </p:grpSpPr>
        <p:sp>
          <p:nvSpPr>
            <p:cNvPr id="53" name="円/楕円 33">
              <a:extLst>
                <a:ext uri="{FF2B5EF4-FFF2-40B4-BE49-F238E27FC236}">
                  <a16:creationId xmlns:a16="http://schemas.microsoft.com/office/drawing/2014/main" id="{1162CD6A-70B5-497B-9DCA-3666CFDEC7E2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66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4" name="円/楕円 34">
              <a:extLst>
                <a:ext uri="{FF2B5EF4-FFF2-40B4-BE49-F238E27FC236}">
                  <a16:creationId xmlns:a16="http://schemas.microsoft.com/office/drawing/2014/main" id="{5B3CB869-B3BA-4FA4-898C-6FA25F455D63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CC99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5" name="円/楕円 35">
              <a:extLst>
                <a:ext uri="{FF2B5EF4-FFF2-40B4-BE49-F238E27FC236}">
                  <a16:creationId xmlns:a16="http://schemas.microsoft.com/office/drawing/2014/main" id="{8D4E5127-3F3D-4A5A-8283-D3891147347B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FF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6" name="グループ化 51">
            <a:extLst>
              <a:ext uri="{FF2B5EF4-FFF2-40B4-BE49-F238E27FC236}">
                <a16:creationId xmlns:a16="http://schemas.microsoft.com/office/drawing/2014/main" id="{7D2A9DBC-1CCB-4A2F-A747-B71A27A7E30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60938" y="4011613"/>
            <a:ext cx="654050" cy="1397000"/>
            <a:chOff x="6286512" y="1000108"/>
            <a:chExt cx="720000" cy="1540132"/>
          </a:xfrm>
        </p:grpSpPr>
        <p:sp>
          <p:nvSpPr>
            <p:cNvPr id="57" name="円/楕円 37">
              <a:extLst>
                <a:ext uri="{FF2B5EF4-FFF2-40B4-BE49-F238E27FC236}">
                  <a16:creationId xmlns:a16="http://schemas.microsoft.com/office/drawing/2014/main" id="{2B28C00A-29B4-48E5-A630-D721ACEFF167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8" name="円/楕円 38">
              <a:extLst>
                <a:ext uri="{FF2B5EF4-FFF2-40B4-BE49-F238E27FC236}">
                  <a16:creationId xmlns:a16="http://schemas.microsoft.com/office/drawing/2014/main" id="{B15ED0D4-8E79-460C-B7F4-53856EF5F7D5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9" name="円/楕円 39">
              <a:extLst>
                <a:ext uri="{FF2B5EF4-FFF2-40B4-BE49-F238E27FC236}">
                  <a16:creationId xmlns:a16="http://schemas.microsoft.com/office/drawing/2014/main" id="{C0DC9D56-E2F8-4A00-98D9-11C468501D8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00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222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13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10080625" cy="7559675"/>
          </a:xfrm>
        </p:grpSpPr>
        <p:cxnSp>
          <p:nvCxnSpPr>
            <p:cNvPr id="4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636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30654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4942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922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207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7351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596481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1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6047581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81794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4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832894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3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195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3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2348887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4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4509114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46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569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3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7865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9"/>
          <p:cNvCxnSpPr>
            <a:cxnSpLocks noChangeShapeType="1"/>
          </p:cNvCxnSpPr>
          <p:nvPr userDrawn="1"/>
        </p:nvCxnSpPr>
        <p:spPr bwMode="auto">
          <a:xfrm>
            <a:off x="0" y="1484796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3" name="直線コネクタ 20"/>
          <p:cNvCxnSpPr>
            <a:cxnSpLocks noChangeShapeType="1"/>
          </p:cNvCxnSpPr>
          <p:nvPr userDrawn="1"/>
        </p:nvCxnSpPr>
        <p:spPr bwMode="auto">
          <a:xfrm>
            <a:off x="0" y="2780932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4" name="直線コネクタ 21"/>
          <p:cNvCxnSpPr>
            <a:cxnSpLocks noChangeShapeType="1"/>
          </p:cNvCxnSpPr>
          <p:nvPr userDrawn="1"/>
        </p:nvCxnSpPr>
        <p:spPr bwMode="auto">
          <a:xfrm>
            <a:off x="0" y="4077068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5" name="直線コネクタ 22"/>
          <p:cNvCxnSpPr>
            <a:cxnSpLocks noChangeShapeType="1"/>
          </p:cNvCxnSpPr>
          <p:nvPr userDrawn="1"/>
        </p:nvCxnSpPr>
        <p:spPr bwMode="auto">
          <a:xfrm>
            <a:off x="0" y="5373205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6" name="直線コネクタ 26"/>
          <p:cNvCxnSpPr>
            <a:cxnSpLocks noChangeShapeType="1"/>
          </p:cNvCxnSpPr>
          <p:nvPr userDrawn="1"/>
        </p:nvCxnSpPr>
        <p:spPr bwMode="auto">
          <a:xfrm>
            <a:off x="0" y="188660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7" name="直線コネクタ 27"/>
          <p:cNvCxnSpPr>
            <a:cxnSpLocks noChangeShapeType="1"/>
          </p:cNvCxnSpPr>
          <p:nvPr userDrawn="1"/>
        </p:nvCxnSpPr>
        <p:spPr bwMode="auto">
          <a:xfrm>
            <a:off x="0" y="6669341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8" name="直線コネクタ 28"/>
          <p:cNvCxnSpPr>
            <a:cxnSpLocks noChangeShapeType="1"/>
          </p:cNvCxnSpPr>
          <p:nvPr userDrawn="1"/>
        </p:nvCxnSpPr>
        <p:spPr bwMode="auto">
          <a:xfrm rot="5400000">
            <a:off x="-3207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9" name="直線コネクタ 32"/>
          <p:cNvCxnSpPr>
            <a:cxnSpLocks noChangeShapeType="1"/>
          </p:cNvCxnSpPr>
          <p:nvPr userDrawn="1"/>
        </p:nvCxnSpPr>
        <p:spPr bwMode="auto">
          <a:xfrm rot="5400000">
            <a:off x="8456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0" name="直線コネクタ 34"/>
          <p:cNvCxnSpPr>
            <a:cxnSpLocks noChangeShapeType="1"/>
          </p:cNvCxnSpPr>
          <p:nvPr userDrawn="1"/>
        </p:nvCxnSpPr>
        <p:spPr bwMode="auto">
          <a:xfrm rot="5400000">
            <a:off x="-291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1" name="直線コネクタ 35"/>
          <p:cNvCxnSpPr>
            <a:cxnSpLocks noChangeShapeType="1"/>
          </p:cNvCxnSpPr>
          <p:nvPr userDrawn="1"/>
        </p:nvCxnSpPr>
        <p:spPr bwMode="auto">
          <a:xfrm rot="5400000">
            <a:off x="5540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2" name="直線コネクタ 34"/>
          <p:cNvCxnSpPr>
            <a:cxnSpLocks noChangeShapeType="1"/>
          </p:cNvCxnSpPr>
          <p:nvPr userDrawn="1"/>
        </p:nvCxnSpPr>
        <p:spPr bwMode="auto">
          <a:xfrm rot="5400000">
            <a:off x="2624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23" name="テキスト プレースホルダ 1">
            <a:extLst>
              <a:ext uri="{FF2B5EF4-FFF2-40B4-BE49-F238E27FC236}">
                <a16:creationId xmlns:a16="http://schemas.microsoft.com/office/drawing/2014/main" id="{10DAFEE8-5E71-443B-94B2-F1D9F62C3D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69497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Logos</a:t>
            </a:r>
            <a:endParaRPr lang="ja-JP" altLang="en-US" dirty="0"/>
          </a:p>
        </p:txBody>
      </p:sp>
      <p:pic>
        <p:nvPicPr>
          <p:cNvPr id="15" name="Picture 8" descr="大阪大学医学部附属病院">
            <a:extLst>
              <a:ext uri="{FF2B5EF4-FFF2-40B4-BE49-F238E27FC236}">
                <a16:creationId xmlns:a16="http://schemas.microsoft.com/office/drawing/2014/main" id="{9E67F1AA-0E55-4AF6-A5F5-BCA9339AE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0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818"/>
          <a:stretch/>
        </p:blipFill>
        <p:spPr bwMode="auto">
          <a:xfrm>
            <a:off x="7954640" y="3190776"/>
            <a:ext cx="614326" cy="524258"/>
          </a:xfrm>
          <a:prstGeom prst="rect">
            <a:avLst/>
          </a:prstGeom>
          <a:noFill/>
          <a:effectLst>
            <a:glow rad="101600">
              <a:schemeClr val="bg1">
                <a:alpha val="80000"/>
              </a:schemeClr>
            </a:glo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クリックすると新しいウィンドウで開きます">
            <a:extLst>
              <a:ext uri="{FF2B5EF4-FFF2-40B4-BE49-F238E27FC236}">
                <a16:creationId xmlns:a16="http://schemas.microsoft.com/office/drawing/2014/main" id="{DAC580CF-92F1-409E-B1F4-34F2BA09D5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30" y="4036706"/>
            <a:ext cx="730833" cy="5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6A5AB-BD0C-45D2-AB60-E11048165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540" y="687756"/>
            <a:ext cx="647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MUlogo">
            <a:extLst>
              <a:ext uri="{FF2B5EF4-FFF2-40B4-BE49-F238E27FC236}">
                <a16:creationId xmlns:a16="http://schemas.microsoft.com/office/drawing/2014/main" id="{F2CAFDF6-5016-4390-8AEE-ECAF24B7B0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2494" y="1335456"/>
            <a:ext cx="6080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9ACAC-D985-4E67-9776-DBECC86B80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16440" y="2152124"/>
            <a:ext cx="8699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D3A1A73C-D7D7-4223-8A34-E4CE41A7326E}"/>
              </a:ext>
            </a:extLst>
          </p:cNvPr>
          <p:cNvSpPr txBox="1"/>
          <p:nvPr userDrawn="1"/>
        </p:nvSpPr>
        <p:spPr>
          <a:xfrm>
            <a:off x="3486391" y="696173"/>
            <a:ext cx="458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University of Tsukuba (not for COG)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380593F-C830-4DDF-A117-BF87C8DEA724}"/>
              </a:ext>
            </a:extLst>
          </p:cNvPr>
          <p:cNvSpPr txBox="1"/>
          <p:nvPr userDrawn="1"/>
        </p:nvSpPr>
        <p:spPr>
          <a:xfrm>
            <a:off x="3495948" y="1411991"/>
            <a:ext cx="3294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Tokyo Medical University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4136EA9-1B85-4A05-9900-A849E0100392}"/>
              </a:ext>
            </a:extLst>
          </p:cNvPr>
          <p:cNvSpPr txBox="1"/>
          <p:nvPr userDrawn="1"/>
        </p:nvSpPr>
        <p:spPr>
          <a:xfrm>
            <a:off x="3637265" y="2168624"/>
            <a:ext cx="7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COG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EE6F83-7CFF-4979-AE2F-AF96B93A51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9" y="2896678"/>
            <a:ext cx="1086942" cy="529314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6801DB00-57D6-4E7E-861B-CE0AE79DAC67}"/>
              </a:ext>
            </a:extLst>
          </p:cNvPr>
          <p:cNvSpPr txBox="1"/>
          <p:nvPr userDrawn="1"/>
        </p:nvSpPr>
        <p:spPr>
          <a:xfrm>
            <a:off x="3637265" y="2902444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Kano Lab, Univ. Tsukuba</a:t>
            </a:r>
          </a:p>
        </p:txBody>
      </p:sp>
      <p:pic>
        <p:nvPicPr>
          <p:cNvPr id="25" name="Picture 24" descr="æ¨ªæ²³é»æ©æ ªå¼ä¼ç¤¾">
            <a:extLst>
              <a:ext uri="{FF2B5EF4-FFF2-40B4-BE49-F238E27FC236}">
                <a16:creationId xmlns:a16="http://schemas.microsoft.com/office/drawing/2014/main" id="{395D0CC4-F352-4DA1-9BCC-978050FF44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59" b="60471" l="5219" r="95455">
                        <a14:foregroundMark x1="18182" y1="44941" x2="18182" y2="44941"/>
                        <a14:foregroundMark x1="23401" y1="47059" x2="23401" y2="47059"/>
                        <a14:foregroundMark x1="34512" y1="44706" x2="34512" y2="44706"/>
                        <a14:foregroundMark x1="11616" y1="44706" x2="11616" y2="44706"/>
                        <a14:foregroundMark x1="5387" y1="45882" x2="5387" y2="45882"/>
                        <a14:foregroundMark x1="41919" y1="47059" x2="41919" y2="47059"/>
                        <a14:foregroundMark x1="53535" y1="46824" x2="53535" y2="46824"/>
                        <a14:foregroundMark x1="72054" y1="49176" x2="72054" y2="49176"/>
                        <a14:foregroundMark x1="88552" y1="51059" x2="88552" y2="51059"/>
                        <a14:foregroundMark x1="92424" y1="47294" x2="92424" y2="47294"/>
                        <a14:foregroundMark x1="95455" y1="50824" x2="95455" y2="50824"/>
                        <a14:foregroundMark x1="69360" y1="47529" x2="69360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823" b="36824"/>
          <a:stretch/>
        </p:blipFill>
        <p:spPr bwMode="auto">
          <a:xfrm>
            <a:off x="1947337" y="5795566"/>
            <a:ext cx="1838325" cy="346620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ã·ã°ãåæ©ã®ã­ã´">
            <a:extLst>
              <a:ext uri="{FF2B5EF4-FFF2-40B4-BE49-F238E27FC236}">
                <a16:creationId xmlns:a16="http://schemas.microsoft.com/office/drawing/2014/main" id="{F41DE0BC-9F71-4297-B5A9-F7A6E69EC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65" y="4842897"/>
            <a:ext cx="1371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æ ªå¼ä¼ç¤¾ã¹ã«ã¤ãã¯ãã­ã¸ã¼">
            <a:extLst>
              <a:ext uri="{FF2B5EF4-FFF2-40B4-BE49-F238E27FC236}">
                <a16:creationId xmlns:a16="http://schemas.microsoft.com/office/drawing/2014/main" id="{690D33BF-045B-4B3A-A209-D51A8A651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75" y="3713346"/>
            <a:ext cx="14668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89636F94-9066-41F8-B490-431FD402D931}"/>
              </a:ext>
            </a:extLst>
          </p:cNvPr>
          <p:cNvSpPr txBox="1"/>
          <p:nvPr userDrawn="1"/>
        </p:nvSpPr>
        <p:spPr>
          <a:xfrm>
            <a:off x="3717621" y="3787830"/>
            <a:ext cx="2082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Sky Technology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3FC7F7E-083D-470C-B0FB-3F7EDBB3ED58}"/>
              </a:ext>
            </a:extLst>
          </p:cNvPr>
          <p:cNvSpPr txBox="1"/>
          <p:nvPr userDrawn="1"/>
        </p:nvSpPr>
        <p:spPr>
          <a:xfrm>
            <a:off x="3870021" y="4965008"/>
            <a:ext cx="155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OptoSigma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7343C9A5-34FE-43BA-A047-A4AD43A13A90}"/>
              </a:ext>
            </a:extLst>
          </p:cNvPr>
          <p:cNvSpPr txBox="1"/>
          <p:nvPr userDrawn="1"/>
        </p:nvSpPr>
        <p:spPr>
          <a:xfrm>
            <a:off x="3870021" y="5680521"/>
            <a:ext cx="1412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Yokogawa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CE1E69-C7D8-408E-B0BA-B6D93104C2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83" y="1606338"/>
            <a:ext cx="2102780" cy="4441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88272AA-A20B-4D39-8198-91F5ACE13B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67262" y="2425058"/>
            <a:ext cx="1817932" cy="368531"/>
            <a:chOff x="2800" y="1375"/>
            <a:chExt cx="809" cy="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D784E87-E0D2-477B-B579-317CB284B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00" y="1375"/>
              <a:ext cx="154" cy="154"/>
            </a:xfrm>
            <a:custGeom>
              <a:avLst/>
              <a:gdLst>
                <a:gd name="T0" fmla="*/ 1060 w 1060"/>
                <a:gd name="T1" fmla="*/ 182 h 1062"/>
                <a:gd name="T2" fmla="*/ 621 w 1060"/>
                <a:gd name="T3" fmla="*/ 0 h 1062"/>
                <a:gd name="T4" fmla="*/ 0 w 1060"/>
                <a:gd name="T5" fmla="*/ 621 h 1062"/>
                <a:gd name="T6" fmla="*/ 184 w 1060"/>
                <a:gd name="T7" fmla="*/ 1062 h 1062"/>
                <a:gd name="T8" fmla="*/ 1060 w 1060"/>
                <a:gd name="T9" fmla="*/ 18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062">
                  <a:moveTo>
                    <a:pt x="1060" y="182"/>
                  </a:moveTo>
                  <a:cubicBezTo>
                    <a:pt x="948" y="70"/>
                    <a:pt x="793" y="0"/>
                    <a:pt x="621" y="0"/>
                  </a:cubicBezTo>
                  <a:cubicBezTo>
                    <a:pt x="278" y="0"/>
                    <a:pt x="0" y="278"/>
                    <a:pt x="0" y="621"/>
                  </a:cubicBezTo>
                  <a:cubicBezTo>
                    <a:pt x="0" y="793"/>
                    <a:pt x="70" y="949"/>
                    <a:pt x="184" y="1062"/>
                  </a:cubicBezTo>
                  <a:lnTo>
                    <a:pt x="1060" y="182"/>
                  </a:ln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366AB22-7A39-4A62-8B25-2A6D8FD47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6" y="1477"/>
              <a:ext cx="116" cy="58"/>
            </a:xfrm>
            <a:custGeom>
              <a:avLst/>
              <a:gdLst>
                <a:gd name="T0" fmla="*/ 58 w 116"/>
                <a:gd name="T1" fmla="*/ 0 h 58"/>
                <a:gd name="T2" fmla="*/ 0 w 116"/>
                <a:gd name="T3" fmla="*/ 58 h 58"/>
                <a:gd name="T4" fmla="*/ 116 w 116"/>
                <a:gd name="T5" fmla="*/ 58 h 58"/>
                <a:gd name="T6" fmla="*/ 58 w 11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58">
                  <a:moveTo>
                    <a:pt x="58" y="0"/>
                  </a:moveTo>
                  <a:lnTo>
                    <a:pt x="0" y="58"/>
                  </a:lnTo>
                  <a:lnTo>
                    <a:pt x="116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38656C9-C916-48C1-9F94-8C2A34254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02" y="1410"/>
              <a:ext cx="118" cy="118"/>
            </a:xfrm>
            <a:custGeom>
              <a:avLst/>
              <a:gdLst>
                <a:gd name="T0" fmla="*/ 0 w 118"/>
                <a:gd name="T1" fmla="*/ 59 h 118"/>
                <a:gd name="T2" fmla="*/ 58 w 118"/>
                <a:gd name="T3" fmla="*/ 0 h 118"/>
                <a:gd name="T4" fmla="*/ 118 w 118"/>
                <a:gd name="T5" fmla="*/ 60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lnTo>
                    <a:pt x="58" y="0"/>
                  </a:lnTo>
                  <a:lnTo>
                    <a:pt x="118" y="60"/>
                  </a:lnTo>
                  <a:lnTo>
                    <a:pt x="59" y="118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5AFB8D5-1007-4493-B5FE-F1217E983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2" y="1410"/>
              <a:ext cx="116" cy="125"/>
            </a:xfrm>
            <a:custGeom>
              <a:avLst/>
              <a:gdLst>
                <a:gd name="T0" fmla="*/ 116 w 116"/>
                <a:gd name="T1" fmla="*/ 0 h 125"/>
                <a:gd name="T2" fmla="*/ 0 w 116"/>
                <a:gd name="T3" fmla="*/ 0 h 125"/>
                <a:gd name="T4" fmla="*/ 0 w 116"/>
                <a:gd name="T5" fmla="*/ 7 h 125"/>
                <a:gd name="T6" fmla="*/ 48 w 116"/>
                <a:gd name="T7" fmla="*/ 7 h 125"/>
                <a:gd name="T8" fmla="*/ 48 w 116"/>
                <a:gd name="T9" fmla="*/ 125 h 125"/>
                <a:gd name="T10" fmla="*/ 70 w 116"/>
                <a:gd name="T11" fmla="*/ 125 h 125"/>
                <a:gd name="T12" fmla="*/ 70 w 116"/>
                <a:gd name="T13" fmla="*/ 7 h 125"/>
                <a:gd name="T14" fmla="*/ 116 w 116"/>
                <a:gd name="T15" fmla="*/ 7 h 125"/>
                <a:gd name="T16" fmla="*/ 116 w 11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25">
                  <a:moveTo>
                    <a:pt x="116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8" y="7"/>
                  </a:lnTo>
                  <a:lnTo>
                    <a:pt x="48" y="125"/>
                  </a:lnTo>
                  <a:lnTo>
                    <a:pt x="70" y="125"/>
                  </a:lnTo>
                  <a:lnTo>
                    <a:pt x="70" y="7"/>
                  </a:lnTo>
                  <a:lnTo>
                    <a:pt x="116" y="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B9937C8-BDAC-4F04-9DA2-CA3EBEE65E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5" y="1405"/>
              <a:ext cx="128" cy="133"/>
            </a:xfrm>
            <a:custGeom>
              <a:avLst/>
              <a:gdLst>
                <a:gd name="T0" fmla="*/ 442 w 884"/>
                <a:gd name="T1" fmla="*/ 0 h 920"/>
                <a:gd name="T2" fmla="*/ 0 w 884"/>
                <a:gd name="T3" fmla="*/ 460 h 920"/>
                <a:gd name="T4" fmla="*/ 442 w 884"/>
                <a:gd name="T5" fmla="*/ 920 h 920"/>
                <a:gd name="T6" fmla="*/ 884 w 884"/>
                <a:gd name="T7" fmla="*/ 460 h 920"/>
                <a:gd name="T8" fmla="*/ 442 w 884"/>
                <a:gd name="T9" fmla="*/ 0 h 920"/>
                <a:gd name="T10" fmla="*/ 443 w 884"/>
                <a:gd name="T11" fmla="*/ 869 h 920"/>
                <a:gd name="T12" fmla="*/ 170 w 884"/>
                <a:gd name="T13" fmla="*/ 459 h 920"/>
                <a:gd name="T14" fmla="*/ 443 w 884"/>
                <a:gd name="T15" fmla="*/ 49 h 920"/>
                <a:gd name="T16" fmla="*/ 717 w 884"/>
                <a:gd name="T17" fmla="*/ 459 h 920"/>
                <a:gd name="T18" fmla="*/ 443 w 884"/>
                <a:gd name="T19" fmla="*/ 869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4" h="920">
                  <a:moveTo>
                    <a:pt x="442" y="0"/>
                  </a:moveTo>
                  <a:cubicBezTo>
                    <a:pt x="196" y="0"/>
                    <a:pt x="0" y="210"/>
                    <a:pt x="0" y="460"/>
                  </a:cubicBezTo>
                  <a:cubicBezTo>
                    <a:pt x="0" y="711"/>
                    <a:pt x="196" y="920"/>
                    <a:pt x="442" y="920"/>
                  </a:cubicBezTo>
                  <a:cubicBezTo>
                    <a:pt x="688" y="920"/>
                    <a:pt x="884" y="711"/>
                    <a:pt x="884" y="460"/>
                  </a:cubicBezTo>
                  <a:cubicBezTo>
                    <a:pt x="884" y="210"/>
                    <a:pt x="688" y="0"/>
                    <a:pt x="442" y="0"/>
                  </a:cubicBezTo>
                  <a:close/>
                  <a:moveTo>
                    <a:pt x="443" y="869"/>
                  </a:moveTo>
                  <a:cubicBezTo>
                    <a:pt x="281" y="869"/>
                    <a:pt x="170" y="694"/>
                    <a:pt x="170" y="459"/>
                  </a:cubicBezTo>
                  <a:cubicBezTo>
                    <a:pt x="170" y="223"/>
                    <a:pt x="281" y="49"/>
                    <a:pt x="443" y="49"/>
                  </a:cubicBezTo>
                  <a:cubicBezTo>
                    <a:pt x="606" y="49"/>
                    <a:pt x="717" y="223"/>
                    <a:pt x="717" y="459"/>
                  </a:cubicBezTo>
                  <a:cubicBezTo>
                    <a:pt x="717" y="694"/>
                    <a:pt x="606" y="869"/>
                    <a:pt x="443" y="869"/>
                  </a:cubicBez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9EA0B8A-7358-4842-8A4E-C82B45740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5" y="1409"/>
              <a:ext cx="123" cy="130"/>
            </a:xfrm>
            <a:custGeom>
              <a:avLst/>
              <a:gdLst>
                <a:gd name="T0" fmla="*/ 99 w 123"/>
                <a:gd name="T1" fmla="*/ 0 h 130"/>
                <a:gd name="T2" fmla="*/ 63 w 123"/>
                <a:gd name="T3" fmla="*/ 86 h 130"/>
                <a:gd name="T4" fmla="*/ 26 w 123"/>
                <a:gd name="T5" fmla="*/ 1 h 130"/>
                <a:gd name="T6" fmla="*/ 0 w 123"/>
                <a:gd name="T7" fmla="*/ 1 h 130"/>
                <a:gd name="T8" fmla="*/ 0 w 123"/>
                <a:gd name="T9" fmla="*/ 127 h 130"/>
                <a:gd name="T10" fmla="*/ 10 w 123"/>
                <a:gd name="T11" fmla="*/ 127 h 130"/>
                <a:gd name="T12" fmla="*/ 10 w 123"/>
                <a:gd name="T13" fmla="*/ 25 h 130"/>
                <a:gd name="T14" fmla="*/ 57 w 123"/>
                <a:gd name="T15" fmla="*/ 130 h 130"/>
                <a:gd name="T16" fmla="*/ 100 w 123"/>
                <a:gd name="T17" fmla="*/ 24 h 130"/>
                <a:gd name="T18" fmla="*/ 100 w 123"/>
                <a:gd name="T19" fmla="*/ 125 h 130"/>
                <a:gd name="T20" fmla="*/ 123 w 123"/>
                <a:gd name="T21" fmla="*/ 125 h 130"/>
                <a:gd name="T22" fmla="*/ 123 w 123"/>
                <a:gd name="T23" fmla="*/ 0 h 130"/>
                <a:gd name="T24" fmla="*/ 99 w 123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130">
                  <a:moveTo>
                    <a:pt x="99" y="0"/>
                  </a:moveTo>
                  <a:lnTo>
                    <a:pt x="63" y="86"/>
                  </a:lnTo>
                  <a:lnTo>
                    <a:pt x="26" y="1"/>
                  </a:lnTo>
                  <a:lnTo>
                    <a:pt x="0" y="1"/>
                  </a:lnTo>
                  <a:lnTo>
                    <a:pt x="0" y="127"/>
                  </a:lnTo>
                  <a:lnTo>
                    <a:pt x="10" y="127"/>
                  </a:lnTo>
                  <a:lnTo>
                    <a:pt x="10" y="25"/>
                  </a:lnTo>
                  <a:lnTo>
                    <a:pt x="57" y="130"/>
                  </a:lnTo>
                  <a:lnTo>
                    <a:pt x="100" y="24"/>
                  </a:lnTo>
                  <a:lnTo>
                    <a:pt x="100" y="125"/>
                  </a:lnTo>
                  <a:lnTo>
                    <a:pt x="123" y="125"/>
                  </a:lnTo>
                  <a:lnTo>
                    <a:pt x="123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AF976CE1-3042-4378-B911-65A0B8770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4" y="1409"/>
              <a:ext cx="76" cy="127"/>
            </a:xfrm>
            <a:custGeom>
              <a:avLst/>
              <a:gdLst>
                <a:gd name="T0" fmla="*/ 76 w 76"/>
                <a:gd name="T1" fmla="*/ 8 h 127"/>
                <a:gd name="T2" fmla="*/ 76 w 76"/>
                <a:gd name="T3" fmla="*/ 0 h 127"/>
                <a:gd name="T4" fmla="*/ 0 w 76"/>
                <a:gd name="T5" fmla="*/ 0 h 127"/>
                <a:gd name="T6" fmla="*/ 0 w 76"/>
                <a:gd name="T7" fmla="*/ 127 h 127"/>
                <a:gd name="T8" fmla="*/ 76 w 76"/>
                <a:gd name="T9" fmla="*/ 127 h 127"/>
                <a:gd name="T10" fmla="*/ 76 w 76"/>
                <a:gd name="T11" fmla="*/ 118 h 127"/>
                <a:gd name="T12" fmla="*/ 23 w 76"/>
                <a:gd name="T13" fmla="*/ 118 h 127"/>
                <a:gd name="T14" fmla="*/ 23 w 76"/>
                <a:gd name="T15" fmla="*/ 65 h 127"/>
                <a:gd name="T16" fmla="*/ 73 w 76"/>
                <a:gd name="T17" fmla="*/ 65 h 127"/>
                <a:gd name="T18" fmla="*/ 73 w 76"/>
                <a:gd name="T19" fmla="*/ 56 h 127"/>
                <a:gd name="T20" fmla="*/ 23 w 76"/>
                <a:gd name="T21" fmla="*/ 56 h 127"/>
                <a:gd name="T22" fmla="*/ 23 w 76"/>
                <a:gd name="T23" fmla="*/ 8 h 127"/>
                <a:gd name="T24" fmla="*/ 76 w 76"/>
                <a:gd name="T25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27">
                  <a:moveTo>
                    <a:pt x="76" y="8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76" y="127"/>
                  </a:lnTo>
                  <a:lnTo>
                    <a:pt x="76" y="118"/>
                  </a:lnTo>
                  <a:lnTo>
                    <a:pt x="23" y="118"/>
                  </a:lnTo>
                  <a:lnTo>
                    <a:pt x="23" y="65"/>
                  </a:lnTo>
                  <a:lnTo>
                    <a:pt x="73" y="65"/>
                  </a:lnTo>
                  <a:lnTo>
                    <a:pt x="73" y="56"/>
                  </a:lnTo>
                  <a:lnTo>
                    <a:pt x="23" y="56"/>
                  </a:lnTo>
                  <a:lnTo>
                    <a:pt x="23" y="8"/>
                  </a:lnTo>
                  <a:lnTo>
                    <a:pt x="76" y="8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336B2297-BD31-4777-844B-998DE80780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7" y="1409"/>
              <a:ext cx="112" cy="127"/>
            </a:xfrm>
            <a:custGeom>
              <a:avLst/>
              <a:gdLst>
                <a:gd name="T0" fmla="*/ 0 w 112"/>
                <a:gd name="T1" fmla="*/ 0 h 127"/>
                <a:gd name="T2" fmla="*/ 44 w 112"/>
                <a:gd name="T3" fmla="*/ 62 h 127"/>
                <a:gd name="T4" fmla="*/ 44 w 112"/>
                <a:gd name="T5" fmla="*/ 127 h 127"/>
                <a:gd name="T6" fmla="*/ 68 w 112"/>
                <a:gd name="T7" fmla="*/ 127 h 127"/>
                <a:gd name="T8" fmla="*/ 68 w 112"/>
                <a:gd name="T9" fmla="*/ 62 h 127"/>
                <a:gd name="T10" fmla="*/ 112 w 112"/>
                <a:gd name="T11" fmla="*/ 0 h 127"/>
                <a:gd name="T12" fmla="*/ 98 w 112"/>
                <a:gd name="T13" fmla="*/ 0 h 127"/>
                <a:gd name="T14" fmla="*/ 63 w 112"/>
                <a:gd name="T15" fmla="*/ 51 h 127"/>
                <a:gd name="T16" fmla="*/ 28 w 112"/>
                <a:gd name="T17" fmla="*/ 0 h 127"/>
                <a:gd name="T18" fmla="*/ 0 w 11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27">
                  <a:moveTo>
                    <a:pt x="0" y="0"/>
                  </a:moveTo>
                  <a:lnTo>
                    <a:pt x="44" y="62"/>
                  </a:lnTo>
                  <a:lnTo>
                    <a:pt x="44" y="127"/>
                  </a:lnTo>
                  <a:lnTo>
                    <a:pt x="68" y="127"/>
                  </a:lnTo>
                  <a:lnTo>
                    <a:pt x="68" y="62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63" y="51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61710BE8-A1D2-44BD-9249-3ECAE4EE4AAA}"/>
              </a:ext>
            </a:extLst>
          </p:cNvPr>
          <p:cNvSpPr txBox="1"/>
          <p:nvPr userDrawn="1"/>
        </p:nvSpPr>
        <p:spPr>
          <a:xfrm>
            <a:off x="8770674" y="3195159"/>
            <a:ext cx="2261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Osaka University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38A4B9F-7CB8-4C82-AD14-C6AC1D8BFEF1}"/>
              </a:ext>
            </a:extLst>
          </p:cNvPr>
          <p:cNvSpPr txBox="1"/>
          <p:nvPr userDrawn="1"/>
        </p:nvSpPr>
        <p:spPr>
          <a:xfrm>
            <a:off x="8849438" y="3997158"/>
            <a:ext cx="3018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Chang Gung University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A2396-F959-47D2-B396-D9D5B281E77D}"/>
              </a:ext>
            </a:extLst>
          </p:cNvPr>
          <p:cNvGrpSpPr/>
          <p:nvPr userDrawn="1"/>
        </p:nvGrpSpPr>
        <p:grpSpPr>
          <a:xfrm>
            <a:off x="7796903" y="4965008"/>
            <a:ext cx="1040657" cy="624394"/>
            <a:chOff x="3505200" y="3381598"/>
            <a:chExt cx="3048000" cy="1828800"/>
          </a:xfrm>
        </p:grpSpPr>
        <p:pic>
          <p:nvPicPr>
            <p:cNvPr id="44" name="Picture 2" descr="Image result for 花王 ロゴ">
              <a:extLst>
                <a:ext uri="{FF2B5EF4-FFF2-40B4-BE49-F238E27FC236}">
                  <a16:creationId xmlns:a16="http://schemas.microsoft.com/office/drawing/2014/main" id="{300720BF-7CE9-49B2-B75C-592A08243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花王 ロゴ">
              <a:extLst>
                <a:ext uri="{FF2B5EF4-FFF2-40B4-BE49-F238E27FC236}">
                  <a16:creationId xmlns:a16="http://schemas.microsoft.com/office/drawing/2014/main" id="{A98D6645-7E39-4B9E-AD1F-6DD0119CAE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Image result for 花王 ロゴ">
              <a:extLst>
                <a:ext uri="{FF2B5EF4-FFF2-40B4-BE49-F238E27FC236}">
                  <a16:creationId xmlns:a16="http://schemas.microsoft.com/office/drawing/2014/main" id="{A598A45C-516D-4B8F-B0B0-C49C2BFC6D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花王 ロゴ">
              <a:extLst>
                <a:ext uri="{FF2B5EF4-FFF2-40B4-BE49-F238E27FC236}">
                  <a16:creationId xmlns:a16="http://schemas.microsoft.com/office/drawing/2014/main" id="{D2BCC962-BB7D-44C3-86BB-9C1F59674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花王 ロゴ">
              <a:extLst>
                <a:ext uri="{FF2B5EF4-FFF2-40B4-BE49-F238E27FC236}">
                  <a16:creationId xmlns:a16="http://schemas.microsoft.com/office/drawing/2014/main" id="{70CFDBC6-1EAB-4585-B34F-634A02DBC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8">
            <a:extLst>
              <a:ext uri="{FF2B5EF4-FFF2-40B4-BE49-F238E27FC236}">
                <a16:creationId xmlns:a16="http://schemas.microsoft.com/office/drawing/2014/main" id="{A6AC4D7B-BD2B-4D8F-8F89-3F5584BB8BB7}"/>
              </a:ext>
            </a:extLst>
          </p:cNvPr>
          <p:cNvSpPr txBox="1"/>
          <p:nvPr userDrawn="1"/>
        </p:nvSpPr>
        <p:spPr>
          <a:xfrm>
            <a:off x="8991600" y="5067032"/>
            <a:ext cx="64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Kao</a:t>
            </a:r>
          </a:p>
        </p:txBody>
      </p:sp>
    </p:spTree>
    <p:extLst>
      <p:ext uri="{BB962C8B-B14F-4D97-AF65-F5344CB8AC3E}">
        <p14:creationId xmlns:p14="http://schemas.microsoft.com/office/powerpoint/2010/main" val="1785864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50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FD5F17-B80E-4F8F-89A5-C31E7FBC2E9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46631" y="476223"/>
            <a:ext cx="414337" cy="560388"/>
            <a:chOff x="5617" y="335"/>
            <a:chExt cx="288" cy="38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01E813-011A-41C7-96B7-079FA37F46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/>
                <a:buNone/>
              </a:pPr>
              <a:endParaRPr kumimoji="0" lang="ja-JP" altLang="en-US">
                <a:latin typeface="Times New Roman" pitchFamily="18" charset="0"/>
              </a:endParaRPr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BE40CD81-9D24-45F7-AD4B-CDE7E9C2E4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StarSymbol" charset="0"/>
                <a:buNone/>
                <a:defRPr/>
              </a:pPr>
              <a:endParaRPr kumimoji="0" lang="ja-JP" altLang="en-US">
                <a:latin typeface="+mn-lt"/>
                <a:ea typeface="+mn-ea"/>
              </a:endParaRPr>
            </a:p>
          </p:txBody>
        </p:sp>
      </p:grpSp>
      <p:pic>
        <p:nvPicPr>
          <p:cNvPr id="15" name="Picture 7">
            <a:extLst>
              <a:ext uri="{FF2B5EF4-FFF2-40B4-BE49-F238E27FC236}">
                <a16:creationId xmlns:a16="http://schemas.microsoft.com/office/drawing/2014/main" id="{10CCCF90-D4BC-43F2-9EFA-67AD120720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793" y="300011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0914A2-DC4D-4640-8960-695888DB2BAD}"/>
              </a:ext>
            </a:extLst>
          </p:cNvPr>
          <p:cNvCxnSpPr/>
          <p:nvPr userDrawn="1"/>
        </p:nvCxnSpPr>
        <p:spPr bwMode="auto">
          <a:xfrm flipH="1">
            <a:off x="11353800" y="356408"/>
            <a:ext cx="838200" cy="40163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04848F-3869-4192-A98E-EB477CEA37B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0" y="756417"/>
            <a:ext cx="11353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テキスト プレースホルダ 6">
            <a:extLst>
              <a:ext uri="{FF2B5EF4-FFF2-40B4-BE49-F238E27FC236}">
                <a16:creationId xmlns:a16="http://schemas.microsoft.com/office/drawing/2014/main" id="{64931B32-3A34-48BE-8B2E-AEFB0C6A0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2008042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Color wheel</a:t>
            </a:r>
            <a:endParaRPr lang="ja-JP" altLang="en-US" dirty="0"/>
          </a:p>
        </p:txBody>
      </p:sp>
      <p:sp>
        <p:nvSpPr>
          <p:cNvPr id="148" name="円/楕円 12">
            <a:extLst>
              <a:ext uri="{FF2B5EF4-FFF2-40B4-BE49-F238E27FC236}">
                <a16:creationId xmlns:a16="http://schemas.microsoft.com/office/drawing/2014/main" id="{F28C18DB-00AB-43D8-BA98-652F7764A73D}"/>
              </a:ext>
            </a:extLst>
          </p:cNvPr>
          <p:cNvSpPr/>
          <p:nvPr userDrawn="1"/>
        </p:nvSpPr>
        <p:spPr>
          <a:xfrm>
            <a:off x="3535362" y="2631450"/>
            <a:ext cx="260350" cy="261938"/>
          </a:xfrm>
          <a:prstGeom prst="ellipse">
            <a:avLst/>
          </a:prstGeom>
          <a:solidFill>
            <a:srgbClr val="00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9" name="円/楕円 13">
            <a:extLst>
              <a:ext uri="{FF2B5EF4-FFF2-40B4-BE49-F238E27FC236}">
                <a16:creationId xmlns:a16="http://schemas.microsoft.com/office/drawing/2014/main" id="{424F2BC5-0A9B-49CD-B2DB-23B85BC8534C}"/>
              </a:ext>
            </a:extLst>
          </p:cNvPr>
          <p:cNvSpPr/>
          <p:nvPr userDrawn="1"/>
        </p:nvSpPr>
        <p:spPr>
          <a:xfrm>
            <a:off x="7940675" y="2631450"/>
            <a:ext cx="260350" cy="261938"/>
          </a:xfrm>
          <a:prstGeom prst="ellipse">
            <a:avLst/>
          </a:prstGeom>
          <a:solidFill>
            <a:srgbClr val="66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0" name="円/楕円 14">
            <a:extLst>
              <a:ext uri="{FF2B5EF4-FFF2-40B4-BE49-F238E27FC236}">
                <a16:creationId xmlns:a16="http://schemas.microsoft.com/office/drawing/2014/main" id="{8ADF305C-2A25-4DE2-9C2E-6DF20D724500}"/>
              </a:ext>
            </a:extLst>
          </p:cNvPr>
          <p:cNvSpPr/>
          <p:nvPr userDrawn="1"/>
        </p:nvSpPr>
        <p:spPr>
          <a:xfrm>
            <a:off x="7573962" y="2631450"/>
            <a:ext cx="260350" cy="261938"/>
          </a:xfrm>
          <a:prstGeom prst="ellipse">
            <a:avLst/>
          </a:prstGeom>
          <a:solidFill>
            <a:srgbClr val="CC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1" name="円/楕円 15">
            <a:extLst>
              <a:ext uri="{FF2B5EF4-FFF2-40B4-BE49-F238E27FC236}">
                <a16:creationId xmlns:a16="http://schemas.microsoft.com/office/drawing/2014/main" id="{1FA661AA-F55E-4938-B63C-E6F663D5345C}"/>
              </a:ext>
            </a:extLst>
          </p:cNvPr>
          <p:cNvSpPr/>
          <p:nvPr userDrawn="1"/>
        </p:nvSpPr>
        <p:spPr>
          <a:xfrm>
            <a:off x="7207250" y="2631450"/>
            <a:ext cx="260350" cy="261938"/>
          </a:xfrm>
          <a:prstGeom prst="ellipse">
            <a:avLst/>
          </a:prstGeom>
          <a:solidFill>
            <a:srgbClr val="FF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2" name="円/楕円 16">
            <a:extLst>
              <a:ext uri="{FF2B5EF4-FFF2-40B4-BE49-F238E27FC236}">
                <a16:creationId xmlns:a16="http://schemas.microsoft.com/office/drawing/2014/main" id="{B8D15FFE-A616-4E0F-98A5-E5707D9E0C7C}"/>
              </a:ext>
            </a:extLst>
          </p:cNvPr>
          <p:cNvSpPr/>
          <p:nvPr userDrawn="1"/>
        </p:nvSpPr>
        <p:spPr>
          <a:xfrm>
            <a:off x="6838950" y="2631450"/>
            <a:ext cx="261937" cy="261938"/>
          </a:xfrm>
          <a:prstGeom prst="ellipse">
            <a:avLst/>
          </a:prstGeom>
          <a:solidFill>
            <a:srgbClr val="FF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3" name="円/楕円 17">
            <a:extLst>
              <a:ext uri="{FF2B5EF4-FFF2-40B4-BE49-F238E27FC236}">
                <a16:creationId xmlns:a16="http://schemas.microsoft.com/office/drawing/2014/main" id="{F54AA6C6-CD64-48F7-86A2-1C446459D65F}"/>
              </a:ext>
            </a:extLst>
          </p:cNvPr>
          <p:cNvSpPr/>
          <p:nvPr userDrawn="1"/>
        </p:nvSpPr>
        <p:spPr>
          <a:xfrm>
            <a:off x="6472237" y="2631450"/>
            <a:ext cx="260350" cy="261938"/>
          </a:xfrm>
          <a:prstGeom prst="ellipse">
            <a:avLst/>
          </a:prstGeom>
          <a:solidFill>
            <a:srgbClr val="FF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4" name="円/楕円 18">
            <a:extLst>
              <a:ext uri="{FF2B5EF4-FFF2-40B4-BE49-F238E27FC236}">
                <a16:creationId xmlns:a16="http://schemas.microsoft.com/office/drawing/2014/main" id="{F1BA1297-3C95-4B25-8FC7-F163BB57FABE}"/>
              </a:ext>
            </a:extLst>
          </p:cNvPr>
          <p:cNvSpPr/>
          <p:nvPr userDrawn="1"/>
        </p:nvSpPr>
        <p:spPr>
          <a:xfrm>
            <a:off x="6105525" y="2631450"/>
            <a:ext cx="260350" cy="261938"/>
          </a:xfrm>
          <a:prstGeom prst="ellipse">
            <a:avLst/>
          </a:prstGeom>
          <a:solidFill>
            <a:srgbClr val="FF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5" name="円/楕円 19">
            <a:extLst>
              <a:ext uri="{FF2B5EF4-FFF2-40B4-BE49-F238E27FC236}">
                <a16:creationId xmlns:a16="http://schemas.microsoft.com/office/drawing/2014/main" id="{02E028F5-53E3-4CA2-8C4D-8A686CC04BF4}"/>
              </a:ext>
            </a:extLst>
          </p:cNvPr>
          <p:cNvSpPr/>
          <p:nvPr userDrawn="1"/>
        </p:nvSpPr>
        <p:spPr>
          <a:xfrm>
            <a:off x="5737225" y="2631450"/>
            <a:ext cx="261937" cy="26193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6" name="円/楕円 20">
            <a:extLst>
              <a:ext uri="{FF2B5EF4-FFF2-40B4-BE49-F238E27FC236}">
                <a16:creationId xmlns:a16="http://schemas.microsoft.com/office/drawing/2014/main" id="{85AC4EA9-740E-4A7E-84FB-5BD92BF1582B}"/>
              </a:ext>
            </a:extLst>
          </p:cNvPr>
          <p:cNvSpPr/>
          <p:nvPr userDrawn="1"/>
        </p:nvSpPr>
        <p:spPr>
          <a:xfrm>
            <a:off x="5370512" y="2631450"/>
            <a:ext cx="260350" cy="261938"/>
          </a:xfrm>
          <a:prstGeom prst="ellipse">
            <a:avLst/>
          </a:prstGeom>
          <a:solidFill>
            <a:srgbClr val="CC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7" name="円/楕円 21">
            <a:extLst>
              <a:ext uri="{FF2B5EF4-FFF2-40B4-BE49-F238E27FC236}">
                <a16:creationId xmlns:a16="http://schemas.microsoft.com/office/drawing/2014/main" id="{0C897337-805E-482E-A119-5A18306979CC}"/>
              </a:ext>
            </a:extLst>
          </p:cNvPr>
          <p:cNvSpPr/>
          <p:nvPr userDrawn="1"/>
        </p:nvSpPr>
        <p:spPr>
          <a:xfrm>
            <a:off x="5003800" y="2631450"/>
            <a:ext cx="260350" cy="261938"/>
          </a:xfrm>
          <a:prstGeom prst="ellipse">
            <a:avLst/>
          </a:prstGeom>
          <a:solidFill>
            <a:srgbClr val="99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8" name="円/楕円 22">
            <a:extLst>
              <a:ext uri="{FF2B5EF4-FFF2-40B4-BE49-F238E27FC236}">
                <a16:creationId xmlns:a16="http://schemas.microsoft.com/office/drawing/2014/main" id="{47939FB6-6D45-45BA-AA5C-9D2FCB68D58B}"/>
              </a:ext>
            </a:extLst>
          </p:cNvPr>
          <p:cNvSpPr/>
          <p:nvPr userDrawn="1"/>
        </p:nvSpPr>
        <p:spPr>
          <a:xfrm>
            <a:off x="4637087" y="2631450"/>
            <a:ext cx="260350" cy="261938"/>
          </a:xfrm>
          <a:prstGeom prst="ellipse">
            <a:avLst/>
          </a:prstGeom>
          <a:solidFill>
            <a:srgbClr val="66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9" name="円/楕円 23">
            <a:extLst>
              <a:ext uri="{FF2B5EF4-FFF2-40B4-BE49-F238E27FC236}">
                <a16:creationId xmlns:a16="http://schemas.microsoft.com/office/drawing/2014/main" id="{C3B0A261-8909-41C3-B89D-263339D02E96}"/>
              </a:ext>
            </a:extLst>
          </p:cNvPr>
          <p:cNvSpPr/>
          <p:nvPr userDrawn="1"/>
        </p:nvSpPr>
        <p:spPr>
          <a:xfrm>
            <a:off x="4268787" y="2631450"/>
            <a:ext cx="260350" cy="261938"/>
          </a:xfrm>
          <a:prstGeom prst="ellipse">
            <a:avLst/>
          </a:prstGeom>
          <a:solidFill>
            <a:srgbClr val="33CC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0" name="円/楕円 24">
            <a:extLst>
              <a:ext uri="{FF2B5EF4-FFF2-40B4-BE49-F238E27FC236}">
                <a16:creationId xmlns:a16="http://schemas.microsoft.com/office/drawing/2014/main" id="{49081715-32F2-4986-B0F0-76453E1DB358}"/>
              </a:ext>
            </a:extLst>
          </p:cNvPr>
          <p:cNvSpPr/>
          <p:nvPr userDrawn="1"/>
        </p:nvSpPr>
        <p:spPr>
          <a:xfrm>
            <a:off x="3902075" y="2631450"/>
            <a:ext cx="260350" cy="261938"/>
          </a:xfrm>
          <a:prstGeom prst="ellipse">
            <a:avLst/>
          </a:prstGeom>
          <a:solidFill>
            <a:srgbClr val="0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1" name="円/楕円 25">
            <a:extLst>
              <a:ext uri="{FF2B5EF4-FFF2-40B4-BE49-F238E27FC236}">
                <a16:creationId xmlns:a16="http://schemas.microsoft.com/office/drawing/2014/main" id="{5F78395A-F77A-4B49-8D7D-29A3699C2AC5}"/>
              </a:ext>
            </a:extLst>
          </p:cNvPr>
          <p:cNvSpPr/>
          <p:nvPr userDrawn="1"/>
        </p:nvSpPr>
        <p:spPr>
          <a:xfrm>
            <a:off x="3719512" y="2290138"/>
            <a:ext cx="260350" cy="261937"/>
          </a:xfrm>
          <a:prstGeom prst="ellipse">
            <a:avLst/>
          </a:prstGeom>
          <a:solidFill>
            <a:srgbClr val="00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2" name="円/楕円 26">
            <a:extLst>
              <a:ext uri="{FF2B5EF4-FFF2-40B4-BE49-F238E27FC236}">
                <a16:creationId xmlns:a16="http://schemas.microsoft.com/office/drawing/2014/main" id="{A1184D67-B7FB-4B51-8069-BB16E166DA31}"/>
              </a:ext>
            </a:extLst>
          </p:cNvPr>
          <p:cNvSpPr/>
          <p:nvPr userDrawn="1"/>
        </p:nvSpPr>
        <p:spPr>
          <a:xfrm>
            <a:off x="7758112" y="2290138"/>
            <a:ext cx="260350" cy="261937"/>
          </a:xfrm>
          <a:prstGeom prst="ellipse">
            <a:avLst/>
          </a:prstGeom>
          <a:solidFill>
            <a:srgbClr val="99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3" name="円/楕円 27">
            <a:extLst>
              <a:ext uri="{FF2B5EF4-FFF2-40B4-BE49-F238E27FC236}">
                <a16:creationId xmlns:a16="http://schemas.microsoft.com/office/drawing/2014/main" id="{74A469A7-1700-400F-BB2E-FF50FF191ED6}"/>
              </a:ext>
            </a:extLst>
          </p:cNvPr>
          <p:cNvSpPr/>
          <p:nvPr userDrawn="1"/>
        </p:nvSpPr>
        <p:spPr>
          <a:xfrm>
            <a:off x="7391400" y="2290138"/>
            <a:ext cx="260350" cy="261937"/>
          </a:xfrm>
          <a:prstGeom prst="ellipse">
            <a:avLst/>
          </a:prstGeom>
          <a:solidFill>
            <a:srgbClr val="CC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4" name="円/楕円 28">
            <a:extLst>
              <a:ext uri="{FF2B5EF4-FFF2-40B4-BE49-F238E27FC236}">
                <a16:creationId xmlns:a16="http://schemas.microsoft.com/office/drawing/2014/main" id="{79076F31-3839-4443-9BB2-F9DC1543E9EE}"/>
              </a:ext>
            </a:extLst>
          </p:cNvPr>
          <p:cNvSpPr/>
          <p:nvPr userDrawn="1"/>
        </p:nvSpPr>
        <p:spPr>
          <a:xfrm>
            <a:off x="7023100" y="2290138"/>
            <a:ext cx="261937" cy="261937"/>
          </a:xfrm>
          <a:prstGeom prst="ellipse">
            <a:avLst/>
          </a:prstGeom>
          <a:solidFill>
            <a:srgbClr val="CC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5" name="円/楕円 29">
            <a:extLst>
              <a:ext uri="{FF2B5EF4-FFF2-40B4-BE49-F238E27FC236}">
                <a16:creationId xmlns:a16="http://schemas.microsoft.com/office/drawing/2014/main" id="{129E3EDC-B905-4717-A41B-88394EB3A783}"/>
              </a:ext>
            </a:extLst>
          </p:cNvPr>
          <p:cNvSpPr/>
          <p:nvPr userDrawn="1"/>
        </p:nvSpPr>
        <p:spPr>
          <a:xfrm>
            <a:off x="6656387" y="2290138"/>
            <a:ext cx="260350" cy="261937"/>
          </a:xfrm>
          <a:prstGeom prst="ellipse">
            <a:avLst/>
          </a:prstGeom>
          <a:solidFill>
            <a:srgbClr val="CC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6" name="円/楕円 30">
            <a:extLst>
              <a:ext uri="{FF2B5EF4-FFF2-40B4-BE49-F238E27FC236}">
                <a16:creationId xmlns:a16="http://schemas.microsoft.com/office/drawing/2014/main" id="{F76804D9-1E36-4B89-92C3-542D708B619F}"/>
              </a:ext>
            </a:extLst>
          </p:cNvPr>
          <p:cNvSpPr/>
          <p:nvPr userDrawn="1"/>
        </p:nvSpPr>
        <p:spPr>
          <a:xfrm>
            <a:off x="6289675" y="2290138"/>
            <a:ext cx="260350" cy="261937"/>
          </a:xfrm>
          <a:prstGeom prst="ellipse">
            <a:avLst/>
          </a:prstGeom>
          <a:solidFill>
            <a:srgbClr val="CC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7" name="円/楕円 31">
            <a:extLst>
              <a:ext uri="{FF2B5EF4-FFF2-40B4-BE49-F238E27FC236}">
                <a16:creationId xmlns:a16="http://schemas.microsoft.com/office/drawing/2014/main" id="{32A6F05F-4E81-4993-9BD4-1F9628D484C1}"/>
              </a:ext>
            </a:extLst>
          </p:cNvPr>
          <p:cNvSpPr/>
          <p:nvPr userDrawn="1"/>
        </p:nvSpPr>
        <p:spPr>
          <a:xfrm>
            <a:off x="5922962" y="2290138"/>
            <a:ext cx="260350" cy="261937"/>
          </a:xfrm>
          <a:prstGeom prst="ellipse">
            <a:avLst/>
          </a:prstGeom>
          <a:solidFill>
            <a:srgbClr val="CCE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8" name="円/楕円 32">
            <a:extLst>
              <a:ext uri="{FF2B5EF4-FFF2-40B4-BE49-F238E27FC236}">
                <a16:creationId xmlns:a16="http://schemas.microsoft.com/office/drawing/2014/main" id="{C02A0794-E6ED-4C98-8DD2-A915331907F9}"/>
              </a:ext>
            </a:extLst>
          </p:cNvPr>
          <p:cNvSpPr/>
          <p:nvPr userDrawn="1"/>
        </p:nvSpPr>
        <p:spPr>
          <a:xfrm>
            <a:off x="5554662" y="2290138"/>
            <a:ext cx="260350" cy="261937"/>
          </a:xfrm>
          <a:prstGeom prst="ellipse">
            <a:avLst/>
          </a:prstGeom>
          <a:solidFill>
            <a:srgbClr val="CC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9" name="円/楕円 33">
            <a:extLst>
              <a:ext uri="{FF2B5EF4-FFF2-40B4-BE49-F238E27FC236}">
                <a16:creationId xmlns:a16="http://schemas.microsoft.com/office/drawing/2014/main" id="{428A1123-BD1E-43BD-A9FF-6EF70DEC84EA}"/>
              </a:ext>
            </a:extLst>
          </p:cNvPr>
          <p:cNvSpPr/>
          <p:nvPr userDrawn="1"/>
        </p:nvSpPr>
        <p:spPr>
          <a:xfrm>
            <a:off x="5187950" y="2290138"/>
            <a:ext cx="260350" cy="261937"/>
          </a:xfrm>
          <a:prstGeom prst="ellipse">
            <a:avLst/>
          </a:prstGeom>
          <a:solidFill>
            <a:srgbClr val="99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0" name="円/楕円 34">
            <a:extLst>
              <a:ext uri="{FF2B5EF4-FFF2-40B4-BE49-F238E27FC236}">
                <a16:creationId xmlns:a16="http://schemas.microsoft.com/office/drawing/2014/main" id="{8FB39935-04A6-40B5-B21D-4E3A041EF070}"/>
              </a:ext>
            </a:extLst>
          </p:cNvPr>
          <p:cNvSpPr/>
          <p:nvPr userDrawn="1"/>
        </p:nvSpPr>
        <p:spPr>
          <a:xfrm>
            <a:off x="4821237" y="2290138"/>
            <a:ext cx="260350" cy="261937"/>
          </a:xfrm>
          <a:prstGeom prst="ellipse">
            <a:avLst/>
          </a:prstGeom>
          <a:solidFill>
            <a:srgbClr val="66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1" name="円/楕円 35">
            <a:extLst>
              <a:ext uri="{FF2B5EF4-FFF2-40B4-BE49-F238E27FC236}">
                <a16:creationId xmlns:a16="http://schemas.microsoft.com/office/drawing/2014/main" id="{156B03E7-EEB6-40F3-A867-070AB8644415}"/>
              </a:ext>
            </a:extLst>
          </p:cNvPr>
          <p:cNvSpPr/>
          <p:nvPr userDrawn="1"/>
        </p:nvSpPr>
        <p:spPr>
          <a:xfrm>
            <a:off x="4452937" y="2290138"/>
            <a:ext cx="261938" cy="261937"/>
          </a:xfrm>
          <a:prstGeom prst="ellipse">
            <a:avLst/>
          </a:prstGeom>
          <a:solidFill>
            <a:srgbClr val="00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2" name="円/楕円 36">
            <a:extLst>
              <a:ext uri="{FF2B5EF4-FFF2-40B4-BE49-F238E27FC236}">
                <a16:creationId xmlns:a16="http://schemas.microsoft.com/office/drawing/2014/main" id="{DBA8E8AA-9488-440B-BDC1-9E2B7F167AF2}"/>
              </a:ext>
            </a:extLst>
          </p:cNvPr>
          <p:cNvSpPr/>
          <p:nvPr userDrawn="1"/>
        </p:nvSpPr>
        <p:spPr>
          <a:xfrm>
            <a:off x="4086225" y="2290138"/>
            <a:ext cx="260350" cy="261937"/>
          </a:xfrm>
          <a:prstGeom prst="ellipse">
            <a:avLst/>
          </a:prstGeom>
          <a:solidFill>
            <a:srgbClr val="00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3" name="円/楕円 37">
            <a:extLst>
              <a:ext uri="{FF2B5EF4-FFF2-40B4-BE49-F238E27FC236}">
                <a16:creationId xmlns:a16="http://schemas.microsoft.com/office/drawing/2014/main" id="{9E549857-BC1D-4E02-9CF4-419E627B88EA}"/>
              </a:ext>
            </a:extLst>
          </p:cNvPr>
          <p:cNvSpPr/>
          <p:nvPr userDrawn="1"/>
        </p:nvSpPr>
        <p:spPr>
          <a:xfrm>
            <a:off x="7573962" y="1950413"/>
            <a:ext cx="260350" cy="260350"/>
          </a:xfrm>
          <a:prstGeom prst="ellipse">
            <a:avLst/>
          </a:prstGeom>
          <a:solidFill>
            <a:srgbClr val="99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4" name="円/楕円 38">
            <a:extLst>
              <a:ext uri="{FF2B5EF4-FFF2-40B4-BE49-F238E27FC236}">
                <a16:creationId xmlns:a16="http://schemas.microsoft.com/office/drawing/2014/main" id="{50AA0E81-0E10-4C58-AF52-6431D1D0CED3}"/>
              </a:ext>
            </a:extLst>
          </p:cNvPr>
          <p:cNvSpPr/>
          <p:nvPr userDrawn="1"/>
        </p:nvSpPr>
        <p:spPr>
          <a:xfrm>
            <a:off x="7207250" y="1950413"/>
            <a:ext cx="260350" cy="260350"/>
          </a:xfrm>
          <a:prstGeom prst="ellipse">
            <a:avLst/>
          </a:prstGeom>
          <a:solidFill>
            <a:srgbClr val="99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5" name="円/楕円 39">
            <a:extLst>
              <a:ext uri="{FF2B5EF4-FFF2-40B4-BE49-F238E27FC236}">
                <a16:creationId xmlns:a16="http://schemas.microsoft.com/office/drawing/2014/main" id="{9C174907-564C-4F52-8B76-FCEAAF5FBFB0}"/>
              </a:ext>
            </a:extLst>
          </p:cNvPr>
          <p:cNvSpPr/>
          <p:nvPr userDrawn="1"/>
        </p:nvSpPr>
        <p:spPr>
          <a:xfrm>
            <a:off x="6838950" y="1950413"/>
            <a:ext cx="261937" cy="260350"/>
          </a:xfrm>
          <a:prstGeom prst="ellipse">
            <a:avLst/>
          </a:prstGeom>
          <a:solidFill>
            <a:srgbClr val="99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6" name="円/楕円 40">
            <a:extLst>
              <a:ext uri="{FF2B5EF4-FFF2-40B4-BE49-F238E27FC236}">
                <a16:creationId xmlns:a16="http://schemas.microsoft.com/office/drawing/2014/main" id="{097B3A5C-41D3-411B-A3F3-C16663A419CC}"/>
              </a:ext>
            </a:extLst>
          </p:cNvPr>
          <p:cNvSpPr/>
          <p:nvPr userDrawn="1"/>
        </p:nvSpPr>
        <p:spPr>
          <a:xfrm>
            <a:off x="6472237" y="1950413"/>
            <a:ext cx="260350" cy="260350"/>
          </a:xfrm>
          <a:prstGeom prst="ellipse">
            <a:avLst/>
          </a:prstGeom>
          <a:solidFill>
            <a:srgbClr val="99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7" name="円/楕円 41">
            <a:extLst>
              <a:ext uri="{FF2B5EF4-FFF2-40B4-BE49-F238E27FC236}">
                <a16:creationId xmlns:a16="http://schemas.microsoft.com/office/drawing/2014/main" id="{B581D049-766D-435F-BB6C-283BBE6111B9}"/>
              </a:ext>
            </a:extLst>
          </p:cNvPr>
          <p:cNvSpPr/>
          <p:nvPr userDrawn="1"/>
        </p:nvSpPr>
        <p:spPr>
          <a:xfrm>
            <a:off x="6105525" y="1950413"/>
            <a:ext cx="260350" cy="260350"/>
          </a:xfrm>
          <a:prstGeom prst="ellipse">
            <a:avLst/>
          </a:prstGeom>
          <a:solidFill>
            <a:srgbClr val="99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8" name="円/楕円 42">
            <a:extLst>
              <a:ext uri="{FF2B5EF4-FFF2-40B4-BE49-F238E27FC236}">
                <a16:creationId xmlns:a16="http://schemas.microsoft.com/office/drawing/2014/main" id="{EE00BAB7-E71A-47DA-8343-A635AEF20E0F}"/>
              </a:ext>
            </a:extLst>
          </p:cNvPr>
          <p:cNvSpPr/>
          <p:nvPr userDrawn="1"/>
        </p:nvSpPr>
        <p:spPr>
          <a:xfrm>
            <a:off x="5737225" y="1950413"/>
            <a:ext cx="261937" cy="260350"/>
          </a:xfrm>
          <a:prstGeom prst="ellipse">
            <a:avLst/>
          </a:prstGeom>
          <a:solidFill>
            <a:srgbClr val="66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9" name="円/楕円 43">
            <a:extLst>
              <a:ext uri="{FF2B5EF4-FFF2-40B4-BE49-F238E27FC236}">
                <a16:creationId xmlns:a16="http://schemas.microsoft.com/office/drawing/2014/main" id="{D0FC5737-1D4E-4449-8EDD-2535711EFFBF}"/>
              </a:ext>
            </a:extLst>
          </p:cNvPr>
          <p:cNvSpPr/>
          <p:nvPr userDrawn="1"/>
        </p:nvSpPr>
        <p:spPr>
          <a:xfrm>
            <a:off x="5370512" y="1950413"/>
            <a:ext cx="260350" cy="260350"/>
          </a:xfrm>
          <a:prstGeom prst="ellipse">
            <a:avLst/>
          </a:prstGeom>
          <a:solidFill>
            <a:srgbClr val="66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0" name="円/楕円 44">
            <a:extLst>
              <a:ext uri="{FF2B5EF4-FFF2-40B4-BE49-F238E27FC236}">
                <a16:creationId xmlns:a16="http://schemas.microsoft.com/office/drawing/2014/main" id="{2B62DA03-B6BB-45A0-B875-7C3A47F78C20}"/>
              </a:ext>
            </a:extLst>
          </p:cNvPr>
          <p:cNvSpPr/>
          <p:nvPr userDrawn="1"/>
        </p:nvSpPr>
        <p:spPr>
          <a:xfrm>
            <a:off x="5003800" y="1950413"/>
            <a:ext cx="260350" cy="260350"/>
          </a:xfrm>
          <a:prstGeom prst="ellipse">
            <a:avLst/>
          </a:prstGeom>
          <a:solidFill>
            <a:srgbClr val="66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1" name="円/楕円 45">
            <a:extLst>
              <a:ext uri="{FF2B5EF4-FFF2-40B4-BE49-F238E27FC236}">
                <a16:creationId xmlns:a16="http://schemas.microsoft.com/office/drawing/2014/main" id="{506A5A13-3468-45D5-BC9C-95970286C1AD}"/>
              </a:ext>
            </a:extLst>
          </p:cNvPr>
          <p:cNvSpPr/>
          <p:nvPr userDrawn="1"/>
        </p:nvSpPr>
        <p:spPr>
          <a:xfrm>
            <a:off x="4637087" y="1950413"/>
            <a:ext cx="260350" cy="260350"/>
          </a:xfrm>
          <a:prstGeom prst="ellipse">
            <a:avLst/>
          </a:prstGeom>
          <a:solidFill>
            <a:srgbClr val="00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2" name="円/楕円 46">
            <a:extLst>
              <a:ext uri="{FF2B5EF4-FFF2-40B4-BE49-F238E27FC236}">
                <a16:creationId xmlns:a16="http://schemas.microsoft.com/office/drawing/2014/main" id="{AF128DDD-D064-4038-8A96-556CDC6F66D5}"/>
              </a:ext>
            </a:extLst>
          </p:cNvPr>
          <p:cNvSpPr/>
          <p:nvPr userDrawn="1"/>
        </p:nvSpPr>
        <p:spPr>
          <a:xfrm>
            <a:off x="4268787" y="1950413"/>
            <a:ext cx="260350" cy="260350"/>
          </a:xfrm>
          <a:prstGeom prst="ellipse">
            <a:avLst/>
          </a:prstGeom>
          <a:solidFill>
            <a:srgbClr val="00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3" name="円/楕円 47">
            <a:extLst>
              <a:ext uri="{FF2B5EF4-FFF2-40B4-BE49-F238E27FC236}">
                <a16:creationId xmlns:a16="http://schemas.microsoft.com/office/drawing/2014/main" id="{EEBC639F-A368-4CD9-B8EF-84F311BA81FA}"/>
              </a:ext>
            </a:extLst>
          </p:cNvPr>
          <p:cNvSpPr/>
          <p:nvPr userDrawn="1"/>
        </p:nvSpPr>
        <p:spPr>
          <a:xfrm>
            <a:off x="3902075" y="1950413"/>
            <a:ext cx="260350" cy="260350"/>
          </a:xfrm>
          <a:prstGeom prst="ellipse">
            <a:avLst/>
          </a:prstGeom>
          <a:solidFill>
            <a:srgbClr val="33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4" name="円/楕円 48">
            <a:extLst>
              <a:ext uri="{FF2B5EF4-FFF2-40B4-BE49-F238E27FC236}">
                <a16:creationId xmlns:a16="http://schemas.microsoft.com/office/drawing/2014/main" id="{B37E1846-B77F-4473-828D-57E4A161E339}"/>
              </a:ext>
            </a:extLst>
          </p:cNvPr>
          <p:cNvSpPr/>
          <p:nvPr userDrawn="1"/>
        </p:nvSpPr>
        <p:spPr>
          <a:xfrm>
            <a:off x="7391400" y="1609100"/>
            <a:ext cx="260350" cy="260350"/>
          </a:xfrm>
          <a:prstGeom prst="ellipse">
            <a:avLst/>
          </a:prstGeom>
          <a:solidFill>
            <a:srgbClr val="66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5" name="円/楕円 49">
            <a:extLst>
              <a:ext uri="{FF2B5EF4-FFF2-40B4-BE49-F238E27FC236}">
                <a16:creationId xmlns:a16="http://schemas.microsoft.com/office/drawing/2014/main" id="{CCE15DAC-1104-4D76-BD0C-D66A8FF2CC62}"/>
              </a:ext>
            </a:extLst>
          </p:cNvPr>
          <p:cNvSpPr/>
          <p:nvPr userDrawn="1"/>
        </p:nvSpPr>
        <p:spPr>
          <a:xfrm>
            <a:off x="7023100" y="1609100"/>
            <a:ext cx="261937" cy="260350"/>
          </a:xfrm>
          <a:prstGeom prst="ellipse">
            <a:avLst/>
          </a:prstGeom>
          <a:solidFill>
            <a:srgbClr val="66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6" name="円/楕円 50">
            <a:extLst>
              <a:ext uri="{FF2B5EF4-FFF2-40B4-BE49-F238E27FC236}">
                <a16:creationId xmlns:a16="http://schemas.microsoft.com/office/drawing/2014/main" id="{E8211E64-0AC1-4768-85B0-6B4F6C741BF9}"/>
              </a:ext>
            </a:extLst>
          </p:cNvPr>
          <p:cNvSpPr/>
          <p:nvPr userDrawn="1"/>
        </p:nvSpPr>
        <p:spPr>
          <a:xfrm>
            <a:off x="6656387" y="1609100"/>
            <a:ext cx="260350" cy="260350"/>
          </a:xfrm>
          <a:prstGeom prst="ellipse">
            <a:avLst/>
          </a:prstGeom>
          <a:solidFill>
            <a:srgbClr val="66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7" name="円/楕円 51">
            <a:extLst>
              <a:ext uri="{FF2B5EF4-FFF2-40B4-BE49-F238E27FC236}">
                <a16:creationId xmlns:a16="http://schemas.microsoft.com/office/drawing/2014/main" id="{1EEC4F20-C548-4959-A5A8-C8ECA1566D66}"/>
              </a:ext>
            </a:extLst>
          </p:cNvPr>
          <p:cNvSpPr/>
          <p:nvPr userDrawn="1"/>
        </p:nvSpPr>
        <p:spPr>
          <a:xfrm>
            <a:off x="6289675" y="1609100"/>
            <a:ext cx="260350" cy="260350"/>
          </a:xfrm>
          <a:prstGeom prst="ellipse">
            <a:avLst/>
          </a:prstGeom>
          <a:solidFill>
            <a:srgbClr val="66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8" name="円/楕円 52">
            <a:extLst>
              <a:ext uri="{FF2B5EF4-FFF2-40B4-BE49-F238E27FC236}">
                <a16:creationId xmlns:a16="http://schemas.microsoft.com/office/drawing/2014/main" id="{186CF217-BA2F-499F-A5BC-56E7877B8524}"/>
              </a:ext>
            </a:extLst>
          </p:cNvPr>
          <p:cNvSpPr/>
          <p:nvPr userDrawn="1"/>
        </p:nvSpPr>
        <p:spPr>
          <a:xfrm>
            <a:off x="5922962" y="1609100"/>
            <a:ext cx="260350" cy="260350"/>
          </a:xfrm>
          <a:prstGeom prst="ellipse">
            <a:avLst/>
          </a:prstGeom>
          <a:solidFill>
            <a:srgbClr val="33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9" name="円/楕円 53">
            <a:extLst>
              <a:ext uri="{FF2B5EF4-FFF2-40B4-BE49-F238E27FC236}">
                <a16:creationId xmlns:a16="http://schemas.microsoft.com/office/drawing/2014/main" id="{7C1725A4-D017-4491-AE58-0E3DC4FF7204}"/>
              </a:ext>
            </a:extLst>
          </p:cNvPr>
          <p:cNvSpPr/>
          <p:nvPr userDrawn="1"/>
        </p:nvSpPr>
        <p:spPr>
          <a:xfrm>
            <a:off x="5554662" y="1609100"/>
            <a:ext cx="260350" cy="260350"/>
          </a:xfrm>
          <a:prstGeom prst="ellipse">
            <a:avLst/>
          </a:prstGeom>
          <a:solidFill>
            <a:srgbClr val="33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0" name="円/楕円 54">
            <a:extLst>
              <a:ext uri="{FF2B5EF4-FFF2-40B4-BE49-F238E27FC236}">
                <a16:creationId xmlns:a16="http://schemas.microsoft.com/office/drawing/2014/main" id="{2F622DD7-EABA-481E-9314-80FA02AF28A4}"/>
              </a:ext>
            </a:extLst>
          </p:cNvPr>
          <p:cNvSpPr/>
          <p:nvPr userDrawn="1"/>
        </p:nvSpPr>
        <p:spPr>
          <a:xfrm>
            <a:off x="5187950" y="1609100"/>
            <a:ext cx="260350" cy="260350"/>
          </a:xfrm>
          <a:prstGeom prst="ellipse">
            <a:avLst/>
          </a:prstGeom>
          <a:solidFill>
            <a:srgbClr val="00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1" name="円/楕円 55">
            <a:extLst>
              <a:ext uri="{FF2B5EF4-FFF2-40B4-BE49-F238E27FC236}">
                <a16:creationId xmlns:a16="http://schemas.microsoft.com/office/drawing/2014/main" id="{4DAB2182-4BCC-4177-8A5E-09A6D8094EEF}"/>
              </a:ext>
            </a:extLst>
          </p:cNvPr>
          <p:cNvSpPr/>
          <p:nvPr userDrawn="1"/>
        </p:nvSpPr>
        <p:spPr>
          <a:xfrm>
            <a:off x="4821237" y="1609100"/>
            <a:ext cx="260350" cy="260350"/>
          </a:xfrm>
          <a:prstGeom prst="ellipse">
            <a:avLst/>
          </a:prstGeom>
          <a:solidFill>
            <a:srgbClr val="00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2" name="円/楕円 56">
            <a:extLst>
              <a:ext uri="{FF2B5EF4-FFF2-40B4-BE49-F238E27FC236}">
                <a16:creationId xmlns:a16="http://schemas.microsoft.com/office/drawing/2014/main" id="{527F8349-7F23-42CE-9477-C282FEE71C6C}"/>
              </a:ext>
            </a:extLst>
          </p:cNvPr>
          <p:cNvSpPr/>
          <p:nvPr userDrawn="1"/>
        </p:nvSpPr>
        <p:spPr>
          <a:xfrm>
            <a:off x="4452937" y="1609100"/>
            <a:ext cx="261938" cy="260350"/>
          </a:xfrm>
          <a:prstGeom prst="ellipse">
            <a:avLst/>
          </a:prstGeom>
          <a:solidFill>
            <a:srgbClr val="00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3" name="円/楕円 57">
            <a:extLst>
              <a:ext uri="{FF2B5EF4-FFF2-40B4-BE49-F238E27FC236}">
                <a16:creationId xmlns:a16="http://schemas.microsoft.com/office/drawing/2014/main" id="{069111EF-F3E2-4E52-A0C1-93FACA9BA877}"/>
              </a:ext>
            </a:extLst>
          </p:cNvPr>
          <p:cNvSpPr/>
          <p:nvPr userDrawn="1"/>
        </p:nvSpPr>
        <p:spPr>
          <a:xfrm>
            <a:off x="4086225" y="1609100"/>
            <a:ext cx="260350" cy="260350"/>
          </a:xfrm>
          <a:prstGeom prst="ellipse">
            <a:avLst/>
          </a:prstGeom>
          <a:solidFill>
            <a:srgbClr val="33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4" name="円/楕円 58">
            <a:extLst>
              <a:ext uri="{FF2B5EF4-FFF2-40B4-BE49-F238E27FC236}">
                <a16:creationId xmlns:a16="http://schemas.microsoft.com/office/drawing/2014/main" id="{9942ACF7-AD17-4D0A-B59D-0B32FCADEF23}"/>
              </a:ext>
            </a:extLst>
          </p:cNvPr>
          <p:cNvSpPr/>
          <p:nvPr userDrawn="1"/>
        </p:nvSpPr>
        <p:spPr>
          <a:xfrm>
            <a:off x="7207250" y="1267788"/>
            <a:ext cx="260350" cy="260350"/>
          </a:xfrm>
          <a:prstGeom prst="ellipse">
            <a:avLst/>
          </a:prstGeom>
          <a:solidFill>
            <a:srgbClr val="66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5" name="円/楕円 59">
            <a:extLst>
              <a:ext uri="{FF2B5EF4-FFF2-40B4-BE49-F238E27FC236}">
                <a16:creationId xmlns:a16="http://schemas.microsoft.com/office/drawing/2014/main" id="{F4E97986-A594-4A1E-A061-96B322267998}"/>
              </a:ext>
            </a:extLst>
          </p:cNvPr>
          <p:cNvSpPr/>
          <p:nvPr userDrawn="1"/>
        </p:nvSpPr>
        <p:spPr>
          <a:xfrm>
            <a:off x="6838950" y="1267788"/>
            <a:ext cx="261937" cy="260350"/>
          </a:xfrm>
          <a:prstGeom prst="ellipse">
            <a:avLst/>
          </a:prstGeom>
          <a:solidFill>
            <a:srgbClr val="33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6" name="円/楕円 60">
            <a:extLst>
              <a:ext uri="{FF2B5EF4-FFF2-40B4-BE49-F238E27FC236}">
                <a16:creationId xmlns:a16="http://schemas.microsoft.com/office/drawing/2014/main" id="{1F43C08B-B4C2-4B76-94B4-CB30704FC564}"/>
              </a:ext>
            </a:extLst>
          </p:cNvPr>
          <p:cNvSpPr/>
          <p:nvPr userDrawn="1"/>
        </p:nvSpPr>
        <p:spPr>
          <a:xfrm>
            <a:off x="6472237" y="1267788"/>
            <a:ext cx="260350" cy="260350"/>
          </a:xfrm>
          <a:prstGeom prst="ellipse">
            <a:avLst/>
          </a:prstGeom>
          <a:solidFill>
            <a:srgbClr val="33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7" name="円/楕円 61">
            <a:extLst>
              <a:ext uri="{FF2B5EF4-FFF2-40B4-BE49-F238E27FC236}">
                <a16:creationId xmlns:a16="http://schemas.microsoft.com/office/drawing/2014/main" id="{73094C90-45BB-471F-B5BD-76B9E9A4FD01}"/>
              </a:ext>
            </a:extLst>
          </p:cNvPr>
          <p:cNvSpPr/>
          <p:nvPr userDrawn="1"/>
        </p:nvSpPr>
        <p:spPr>
          <a:xfrm>
            <a:off x="6105525" y="1267788"/>
            <a:ext cx="260350" cy="260350"/>
          </a:xfrm>
          <a:prstGeom prst="ellipse">
            <a:avLst/>
          </a:prstGeom>
          <a:solidFill>
            <a:srgbClr val="00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8" name="円/楕円 62">
            <a:extLst>
              <a:ext uri="{FF2B5EF4-FFF2-40B4-BE49-F238E27FC236}">
                <a16:creationId xmlns:a16="http://schemas.microsoft.com/office/drawing/2014/main" id="{38BC6B0C-0017-4522-887C-A21C21F986FC}"/>
              </a:ext>
            </a:extLst>
          </p:cNvPr>
          <p:cNvSpPr/>
          <p:nvPr userDrawn="1"/>
        </p:nvSpPr>
        <p:spPr>
          <a:xfrm>
            <a:off x="5737225" y="1267788"/>
            <a:ext cx="261937" cy="260350"/>
          </a:xfrm>
          <a:prstGeom prst="ellipse">
            <a:avLst/>
          </a:prstGeom>
          <a:solidFill>
            <a:srgbClr val="00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9" name="円/楕円 63">
            <a:extLst>
              <a:ext uri="{FF2B5EF4-FFF2-40B4-BE49-F238E27FC236}">
                <a16:creationId xmlns:a16="http://schemas.microsoft.com/office/drawing/2014/main" id="{DF162D7C-D820-45FF-B952-F00CEC40CBEB}"/>
              </a:ext>
            </a:extLst>
          </p:cNvPr>
          <p:cNvSpPr/>
          <p:nvPr userDrawn="1"/>
        </p:nvSpPr>
        <p:spPr>
          <a:xfrm>
            <a:off x="5370512" y="1267788"/>
            <a:ext cx="260350" cy="260350"/>
          </a:xfrm>
          <a:prstGeom prst="ellipse">
            <a:avLst/>
          </a:prstGeom>
          <a:solidFill>
            <a:srgbClr val="00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0" name="円/楕円 64">
            <a:extLst>
              <a:ext uri="{FF2B5EF4-FFF2-40B4-BE49-F238E27FC236}">
                <a16:creationId xmlns:a16="http://schemas.microsoft.com/office/drawing/2014/main" id="{6588591C-F149-4053-968E-29C8E0E2B70E}"/>
              </a:ext>
            </a:extLst>
          </p:cNvPr>
          <p:cNvSpPr/>
          <p:nvPr userDrawn="1"/>
        </p:nvSpPr>
        <p:spPr>
          <a:xfrm>
            <a:off x="5003800" y="1267788"/>
            <a:ext cx="260350" cy="260350"/>
          </a:xfrm>
          <a:prstGeom prst="ellipse">
            <a:avLst/>
          </a:prstGeom>
          <a:solidFill>
            <a:srgbClr val="33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1" name="円/楕円 65">
            <a:extLst>
              <a:ext uri="{FF2B5EF4-FFF2-40B4-BE49-F238E27FC236}">
                <a16:creationId xmlns:a16="http://schemas.microsoft.com/office/drawing/2014/main" id="{BB11660A-3B1E-4B6C-80CA-9C7E5F4C9DF3}"/>
              </a:ext>
            </a:extLst>
          </p:cNvPr>
          <p:cNvSpPr/>
          <p:nvPr userDrawn="1"/>
        </p:nvSpPr>
        <p:spPr>
          <a:xfrm>
            <a:off x="4637087" y="1267788"/>
            <a:ext cx="260350" cy="260350"/>
          </a:xfrm>
          <a:prstGeom prst="ellipse">
            <a:avLst/>
          </a:prstGeom>
          <a:solidFill>
            <a:srgbClr val="00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2" name="円/楕円 66">
            <a:extLst>
              <a:ext uri="{FF2B5EF4-FFF2-40B4-BE49-F238E27FC236}">
                <a16:creationId xmlns:a16="http://schemas.microsoft.com/office/drawing/2014/main" id="{77B2BD12-AF88-42E7-A1A3-12DEAC603F7F}"/>
              </a:ext>
            </a:extLst>
          </p:cNvPr>
          <p:cNvSpPr/>
          <p:nvPr userDrawn="1"/>
        </p:nvSpPr>
        <p:spPr>
          <a:xfrm>
            <a:off x="4268787" y="1267788"/>
            <a:ext cx="260350" cy="260350"/>
          </a:xfrm>
          <a:prstGeom prst="ellipse">
            <a:avLst/>
          </a:prstGeom>
          <a:solidFill>
            <a:srgbClr val="0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3" name="円/楕円 67">
            <a:extLst>
              <a:ext uri="{FF2B5EF4-FFF2-40B4-BE49-F238E27FC236}">
                <a16:creationId xmlns:a16="http://schemas.microsoft.com/office/drawing/2014/main" id="{B6F52F16-A54B-4D43-9136-F643F9DB437B}"/>
              </a:ext>
            </a:extLst>
          </p:cNvPr>
          <p:cNvSpPr/>
          <p:nvPr userDrawn="1"/>
        </p:nvSpPr>
        <p:spPr>
          <a:xfrm>
            <a:off x="7023100" y="926475"/>
            <a:ext cx="261937" cy="260350"/>
          </a:xfrm>
          <a:prstGeom prst="ellipse">
            <a:avLst/>
          </a:prstGeom>
          <a:solidFill>
            <a:srgbClr val="33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4" name="円/楕円 68">
            <a:extLst>
              <a:ext uri="{FF2B5EF4-FFF2-40B4-BE49-F238E27FC236}">
                <a16:creationId xmlns:a16="http://schemas.microsoft.com/office/drawing/2014/main" id="{7A75B657-FE38-41B2-BD6A-4B85A31E318D}"/>
              </a:ext>
            </a:extLst>
          </p:cNvPr>
          <p:cNvSpPr/>
          <p:nvPr userDrawn="1"/>
        </p:nvSpPr>
        <p:spPr>
          <a:xfrm>
            <a:off x="6656387" y="926475"/>
            <a:ext cx="260350" cy="260350"/>
          </a:xfrm>
          <a:prstGeom prst="ellipse">
            <a:avLst/>
          </a:prstGeom>
          <a:solidFill>
            <a:srgbClr val="33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5" name="円/楕円 69">
            <a:extLst>
              <a:ext uri="{FF2B5EF4-FFF2-40B4-BE49-F238E27FC236}">
                <a16:creationId xmlns:a16="http://schemas.microsoft.com/office/drawing/2014/main" id="{F4F555E5-2881-4192-901F-E10A474CB3F3}"/>
              </a:ext>
            </a:extLst>
          </p:cNvPr>
          <p:cNvSpPr/>
          <p:nvPr userDrawn="1"/>
        </p:nvSpPr>
        <p:spPr>
          <a:xfrm>
            <a:off x="6289675" y="926475"/>
            <a:ext cx="260350" cy="260350"/>
          </a:xfrm>
          <a:prstGeom prst="ellipse">
            <a:avLst/>
          </a:prstGeom>
          <a:solidFill>
            <a:srgbClr val="00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6" name="円/楕円 70">
            <a:extLst>
              <a:ext uri="{FF2B5EF4-FFF2-40B4-BE49-F238E27FC236}">
                <a16:creationId xmlns:a16="http://schemas.microsoft.com/office/drawing/2014/main" id="{9AD590C0-EF5F-46AA-9AB0-30B86772BDAA}"/>
              </a:ext>
            </a:extLst>
          </p:cNvPr>
          <p:cNvSpPr/>
          <p:nvPr userDrawn="1"/>
        </p:nvSpPr>
        <p:spPr>
          <a:xfrm>
            <a:off x="5922962" y="926475"/>
            <a:ext cx="260350" cy="260350"/>
          </a:xfrm>
          <a:prstGeom prst="ellipse">
            <a:avLst/>
          </a:prstGeom>
          <a:solidFill>
            <a:srgbClr val="00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7" name="円/楕円 71">
            <a:extLst>
              <a:ext uri="{FF2B5EF4-FFF2-40B4-BE49-F238E27FC236}">
                <a16:creationId xmlns:a16="http://schemas.microsoft.com/office/drawing/2014/main" id="{05695C1A-F466-4196-A8A3-ED76A69ADD05}"/>
              </a:ext>
            </a:extLst>
          </p:cNvPr>
          <p:cNvSpPr/>
          <p:nvPr userDrawn="1"/>
        </p:nvSpPr>
        <p:spPr>
          <a:xfrm>
            <a:off x="5554662" y="926475"/>
            <a:ext cx="260350" cy="260350"/>
          </a:xfrm>
          <a:prstGeom prst="ellipse">
            <a:avLst/>
          </a:prstGeom>
          <a:solidFill>
            <a:srgbClr val="00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8" name="円/楕円 72">
            <a:extLst>
              <a:ext uri="{FF2B5EF4-FFF2-40B4-BE49-F238E27FC236}">
                <a16:creationId xmlns:a16="http://schemas.microsoft.com/office/drawing/2014/main" id="{01D04E6B-A1FE-4ED6-8F33-BF9081B2B698}"/>
              </a:ext>
            </a:extLst>
          </p:cNvPr>
          <p:cNvSpPr/>
          <p:nvPr userDrawn="1"/>
        </p:nvSpPr>
        <p:spPr>
          <a:xfrm>
            <a:off x="5187950" y="926475"/>
            <a:ext cx="260350" cy="260350"/>
          </a:xfrm>
          <a:prstGeom prst="ellipse">
            <a:avLst/>
          </a:prstGeom>
          <a:solidFill>
            <a:srgbClr val="00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9" name="円/楕円 73">
            <a:extLst>
              <a:ext uri="{FF2B5EF4-FFF2-40B4-BE49-F238E27FC236}">
                <a16:creationId xmlns:a16="http://schemas.microsoft.com/office/drawing/2014/main" id="{FB2689CF-E237-49C5-8B2B-E5CB18A564F5}"/>
              </a:ext>
            </a:extLst>
          </p:cNvPr>
          <p:cNvSpPr/>
          <p:nvPr userDrawn="1"/>
        </p:nvSpPr>
        <p:spPr>
          <a:xfrm>
            <a:off x="4821237" y="926475"/>
            <a:ext cx="260350" cy="260350"/>
          </a:xfrm>
          <a:prstGeom prst="ellipse">
            <a:avLst/>
          </a:prstGeom>
          <a:solidFill>
            <a:srgbClr val="00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0" name="円/楕円 74">
            <a:extLst>
              <a:ext uri="{FF2B5EF4-FFF2-40B4-BE49-F238E27FC236}">
                <a16:creationId xmlns:a16="http://schemas.microsoft.com/office/drawing/2014/main" id="{15DC8590-D598-4B5A-BCA1-F891483616BF}"/>
              </a:ext>
            </a:extLst>
          </p:cNvPr>
          <p:cNvSpPr/>
          <p:nvPr userDrawn="1"/>
        </p:nvSpPr>
        <p:spPr>
          <a:xfrm>
            <a:off x="4452937" y="926475"/>
            <a:ext cx="261938" cy="260350"/>
          </a:xfrm>
          <a:prstGeom prst="ellipse">
            <a:avLst/>
          </a:prstGeom>
          <a:solidFill>
            <a:srgbClr val="0066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1" name="円/楕円 75">
            <a:extLst>
              <a:ext uri="{FF2B5EF4-FFF2-40B4-BE49-F238E27FC236}">
                <a16:creationId xmlns:a16="http://schemas.microsoft.com/office/drawing/2014/main" id="{3D2EEA3C-DBB4-4AD8-8B5C-44FCA34FAE76}"/>
              </a:ext>
            </a:extLst>
          </p:cNvPr>
          <p:cNvSpPr/>
          <p:nvPr userDrawn="1"/>
        </p:nvSpPr>
        <p:spPr>
          <a:xfrm>
            <a:off x="6838950" y="585163"/>
            <a:ext cx="261937" cy="260350"/>
          </a:xfrm>
          <a:prstGeom prst="ellipse">
            <a:avLst/>
          </a:prstGeom>
          <a:solidFill>
            <a:srgbClr val="00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2" name="円/楕円 76">
            <a:extLst>
              <a:ext uri="{FF2B5EF4-FFF2-40B4-BE49-F238E27FC236}">
                <a16:creationId xmlns:a16="http://schemas.microsoft.com/office/drawing/2014/main" id="{3F0A8E4A-106E-4C91-AE10-52484E7969F0}"/>
              </a:ext>
            </a:extLst>
          </p:cNvPr>
          <p:cNvSpPr/>
          <p:nvPr userDrawn="1"/>
        </p:nvSpPr>
        <p:spPr>
          <a:xfrm>
            <a:off x="6472237" y="585163"/>
            <a:ext cx="260350" cy="260350"/>
          </a:xfrm>
          <a:prstGeom prst="ellipse">
            <a:avLst/>
          </a:prstGeom>
          <a:solidFill>
            <a:srgbClr val="00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3" name="円/楕円 77">
            <a:extLst>
              <a:ext uri="{FF2B5EF4-FFF2-40B4-BE49-F238E27FC236}">
                <a16:creationId xmlns:a16="http://schemas.microsoft.com/office/drawing/2014/main" id="{A470301C-DEF0-4710-8808-072FEB1D743D}"/>
              </a:ext>
            </a:extLst>
          </p:cNvPr>
          <p:cNvSpPr/>
          <p:nvPr userDrawn="1"/>
        </p:nvSpPr>
        <p:spPr>
          <a:xfrm>
            <a:off x="6105525" y="585163"/>
            <a:ext cx="260350" cy="260350"/>
          </a:xfrm>
          <a:prstGeom prst="ellipse">
            <a:avLst/>
          </a:prstGeom>
          <a:solidFill>
            <a:srgbClr val="00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4" name="円/楕円 78">
            <a:extLst>
              <a:ext uri="{FF2B5EF4-FFF2-40B4-BE49-F238E27FC236}">
                <a16:creationId xmlns:a16="http://schemas.microsoft.com/office/drawing/2014/main" id="{5B48C425-29AA-4016-93A4-F40409B19FD7}"/>
              </a:ext>
            </a:extLst>
          </p:cNvPr>
          <p:cNvSpPr/>
          <p:nvPr userDrawn="1"/>
        </p:nvSpPr>
        <p:spPr>
          <a:xfrm>
            <a:off x="5737225" y="585163"/>
            <a:ext cx="261937" cy="260350"/>
          </a:xfrm>
          <a:prstGeom prst="ellipse">
            <a:avLst/>
          </a:prstGeom>
          <a:solidFill>
            <a:srgbClr val="00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5" name="円/楕円 79">
            <a:extLst>
              <a:ext uri="{FF2B5EF4-FFF2-40B4-BE49-F238E27FC236}">
                <a16:creationId xmlns:a16="http://schemas.microsoft.com/office/drawing/2014/main" id="{C8819790-F74B-46F6-BF53-6913D85E1F37}"/>
              </a:ext>
            </a:extLst>
          </p:cNvPr>
          <p:cNvSpPr/>
          <p:nvPr userDrawn="1"/>
        </p:nvSpPr>
        <p:spPr>
          <a:xfrm>
            <a:off x="5370512" y="585163"/>
            <a:ext cx="260350" cy="260350"/>
          </a:xfrm>
          <a:prstGeom prst="ellipse">
            <a:avLst/>
          </a:prstGeom>
          <a:solidFill>
            <a:srgbClr val="33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6" name="円/楕円 80">
            <a:extLst>
              <a:ext uri="{FF2B5EF4-FFF2-40B4-BE49-F238E27FC236}">
                <a16:creationId xmlns:a16="http://schemas.microsoft.com/office/drawing/2014/main" id="{13A30243-9C8C-4A97-8764-376B29522867}"/>
              </a:ext>
            </a:extLst>
          </p:cNvPr>
          <p:cNvSpPr/>
          <p:nvPr userDrawn="1"/>
        </p:nvSpPr>
        <p:spPr>
          <a:xfrm>
            <a:off x="5003800" y="585163"/>
            <a:ext cx="260350" cy="260350"/>
          </a:xfrm>
          <a:prstGeom prst="ellipse">
            <a:avLst/>
          </a:prstGeom>
          <a:solidFill>
            <a:srgbClr val="33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7" name="円/楕円 81">
            <a:extLst>
              <a:ext uri="{FF2B5EF4-FFF2-40B4-BE49-F238E27FC236}">
                <a16:creationId xmlns:a16="http://schemas.microsoft.com/office/drawing/2014/main" id="{DEEC14B4-E666-4975-8BDF-5C31724F7C2D}"/>
              </a:ext>
            </a:extLst>
          </p:cNvPr>
          <p:cNvSpPr/>
          <p:nvPr userDrawn="1"/>
        </p:nvSpPr>
        <p:spPr>
          <a:xfrm>
            <a:off x="4637087" y="585163"/>
            <a:ext cx="260350" cy="260350"/>
          </a:xfrm>
          <a:prstGeom prst="ellipse">
            <a:avLst/>
          </a:prstGeom>
          <a:solidFill>
            <a:srgbClr val="00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8" name="円/楕円 82">
            <a:extLst>
              <a:ext uri="{FF2B5EF4-FFF2-40B4-BE49-F238E27FC236}">
                <a16:creationId xmlns:a16="http://schemas.microsoft.com/office/drawing/2014/main" id="{EF07B1DB-3F73-435F-8AEB-088955D1FEA9}"/>
              </a:ext>
            </a:extLst>
          </p:cNvPr>
          <p:cNvSpPr/>
          <p:nvPr userDrawn="1"/>
        </p:nvSpPr>
        <p:spPr>
          <a:xfrm>
            <a:off x="6840537" y="4679325"/>
            <a:ext cx="260350" cy="260350"/>
          </a:xfrm>
          <a:prstGeom prst="ellipse">
            <a:avLst/>
          </a:prstGeom>
          <a:solidFill>
            <a:srgbClr val="A5002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9" name="円/楕円 83">
            <a:extLst>
              <a:ext uri="{FF2B5EF4-FFF2-40B4-BE49-F238E27FC236}">
                <a16:creationId xmlns:a16="http://schemas.microsoft.com/office/drawing/2014/main" id="{B9491AE1-6507-4374-8467-DC42193F6EF3}"/>
              </a:ext>
            </a:extLst>
          </p:cNvPr>
          <p:cNvSpPr/>
          <p:nvPr userDrawn="1"/>
        </p:nvSpPr>
        <p:spPr>
          <a:xfrm>
            <a:off x="6473825" y="4679325"/>
            <a:ext cx="260350" cy="260350"/>
          </a:xfrm>
          <a:prstGeom prst="ellipse">
            <a:avLst/>
          </a:prstGeom>
          <a:solidFill>
            <a:srgbClr val="8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0" name="円/楕円 84">
            <a:extLst>
              <a:ext uri="{FF2B5EF4-FFF2-40B4-BE49-F238E27FC236}">
                <a16:creationId xmlns:a16="http://schemas.microsoft.com/office/drawing/2014/main" id="{3B230F21-0C9F-41E0-AAE5-EF8C47E436FC}"/>
              </a:ext>
            </a:extLst>
          </p:cNvPr>
          <p:cNvSpPr/>
          <p:nvPr userDrawn="1"/>
        </p:nvSpPr>
        <p:spPr>
          <a:xfrm>
            <a:off x="6107112" y="4679325"/>
            <a:ext cx="260350" cy="260350"/>
          </a:xfrm>
          <a:prstGeom prst="ellipse">
            <a:avLst/>
          </a:prstGeom>
          <a:solidFill>
            <a:srgbClr val="99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1" name="円/楕円 85">
            <a:extLst>
              <a:ext uri="{FF2B5EF4-FFF2-40B4-BE49-F238E27FC236}">
                <a16:creationId xmlns:a16="http://schemas.microsoft.com/office/drawing/2014/main" id="{6E384F83-8659-4D7F-964B-527247042DF0}"/>
              </a:ext>
            </a:extLst>
          </p:cNvPr>
          <p:cNvSpPr/>
          <p:nvPr userDrawn="1"/>
        </p:nvSpPr>
        <p:spPr>
          <a:xfrm>
            <a:off x="5738812" y="4679325"/>
            <a:ext cx="261938" cy="260350"/>
          </a:xfrm>
          <a:prstGeom prst="ellipse">
            <a:avLst/>
          </a:prstGeom>
          <a:solidFill>
            <a:srgbClr val="99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2" name="円/楕円 86">
            <a:extLst>
              <a:ext uri="{FF2B5EF4-FFF2-40B4-BE49-F238E27FC236}">
                <a16:creationId xmlns:a16="http://schemas.microsoft.com/office/drawing/2014/main" id="{99FEA48D-B83A-4049-BEE2-13D5B3799841}"/>
              </a:ext>
            </a:extLst>
          </p:cNvPr>
          <p:cNvSpPr/>
          <p:nvPr userDrawn="1"/>
        </p:nvSpPr>
        <p:spPr>
          <a:xfrm>
            <a:off x="5372100" y="4679325"/>
            <a:ext cx="260350" cy="260350"/>
          </a:xfrm>
          <a:prstGeom prst="ellipse">
            <a:avLst/>
          </a:prstGeom>
          <a:solidFill>
            <a:srgbClr val="CC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3" name="円/楕円 87">
            <a:extLst>
              <a:ext uri="{FF2B5EF4-FFF2-40B4-BE49-F238E27FC236}">
                <a16:creationId xmlns:a16="http://schemas.microsoft.com/office/drawing/2014/main" id="{508CF4A1-522F-4895-9B89-CB71C7D6AF9C}"/>
              </a:ext>
            </a:extLst>
          </p:cNvPr>
          <p:cNvSpPr/>
          <p:nvPr userDrawn="1"/>
        </p:nvSpPr>
        <p:spPr>
          <a:xfrm>
            <a:off x="5005387" y="4679325"/>
            <a:ext cx="260350" cy="260350"/>
          </a:xfrm>
          <a:prstGeom prst="ellipse">
            <a:avLst/>
          </a:prstGeom>
          <a:solidFill>
            <a:srgbClr val="99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4" name="円/楕円 88">
            <a:extLst>
              <a:ext uri="{FF2B5EF4-FFF2-40B4-BE49-F238E27FC236}">
                <a16:creationId xmlns:a16="http://schemas.microsoft.com/office/drawing/2014/main" id="{58259E9F-A1D1-4AA4-9528-B63A66F8EF37}"/>
              </a:ext>
            </a:extLst>
          </p:cNvPr>
          <p:cNvSpPr/>
          <p:nvPr userDrawn="1"/>
        </p:nvSpPr>
        <p:spPr>
          <a:xfrm>
            <a:off x="4637087" y="4679325"/>
            <a:ext cx="261938" cy="260350"/>
          </a:xfrm>
          <a:prstGeom prst="ellipse">
            <a:avLst/>
          </a:prstGeom>
          <a:solidFill>
            <a:srgbClr val="66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5" name="円/楕円 89">
            <a:extLst>
              <a:ext uri="{FF2B5EF4-FFF2-40B4-BE49-F238E27FC236}">
                <a16:creationId xmlns:a16="http://schemas.microsoft.com/office/drawing/2014/main" id="{739EF6EC-328E-48B1-8915-D7669CA47C32}"/>
              </a:ext>
            </a:extLst>
          </p:cNvPr>
          <p:cNvSpPr/>
          <p:nvPr userDrawn="1"/>
        </p:nvSpPr>
        <p:spPr>
          <a:xfrm>
            <a:off x="7023100" y="4338013"/>
            <a:ext cx="261937" cy="260350"/>
          </a:xfrm>
          <a:prstGeom prst="ellipse">
            <a:avLst/>
          </a:prstGeom>
          <a:solidFill>
            <a:srgbClr val="99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6" name="円/楕円 90">
            <a:extLst>
              <a:ext uri="{FF2B5EF4-FFF2-40B4-BE49-F238E27FC236}">
                <a16:creationId xmlns:a16="http://schemas.microsoft.com/office/drawing/2014/main" id="{7A957411-3700-4160-A9A3-5CC0777AA9B6}"/>
              </a:ext>
            </a:extLst>
          </p:cNvPr>
          <p:cNvSpPr/>
          <p:nvPr userDrawn="1"/>
        </p:nvSpPr>
        <p:spPr>
          <a:xfrm>
            <a:off x="6656387" y="4338013"/>
            <a:ext cx="260350" cy="260350"/>
          </a:xfrm>
          <a:prstGeom prst="ellipse">
            <a:avLst/>
          </a:prstGeom>
          <a:solidFill>
            <a:srgbClr val="CC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7" name="円/楕円 91">
            <a:extLst>
              <a:ext uri="{FF2B5EF4-FFF2-40B4-BE49-F238E27FC236}">
                <a16:creationId xmlns:a16="http://schemas.microsoft.com/office/drawing/2014/main" id="{FC77E648-995E-4C16-A19D-FC617EE9D164}"/>
              </a:ext>
            </a:extLst>
          </p:cNvPr>
          <p:cNvSpPr/>
          <p:nvPr userDrawn="1"/>
        </p:nvSpPr>
        <p:spPr>
          <a:xfrm>
            <a:off x="6289675" y="4338013"/>
            <a:ext cx="260350" cy="260350"/>
          </a:xfrm>
          <a:prstGeom prst="ellipse">
            <a:avLst/>
          </a:prstGeom>
          <a:solidFill>
            <a:srgbClr val="FF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8" name="円/楕円 92">
            <a:extLst>
              <a:ext uri="{FF2B5EF4-FFF2-40B4-BE49-F238E27FC236}">
                <a16:creationId xmlns:a16="http://schemas.microsoft.com/office/drawing/2014/main" id="{369E12B6-1E2A-4492-B105-6538BBAC8B95}"/>
              </a:ext>
            </a:extLst>
          </p:cNvPr>
          <p:cNvSpPr/>
          <p:nvPr userDrawn="1"/>
        </p:nvSpPr>
        <p:spPr>
          <a:xfrm>
            <a:off x="5922962" y="4338013"/>
            <a:ext cx="260350" cy="260350"/>
          </a:xfrm>
          <a:prstGeom prst="ellipse">
            <a:avLst/>
          </a:prstGeom>
          <a:solidFill>
            <a:srgbClr val="FF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9" name="円/楕円 93">
            <a:extLst>
              <a:ext uri="{FF2B5EF4-FFF2-40B4-BE49-F238E27FC236}">
                <a16:creationId xmlns:a16="http://schemas.microsoft.com/office/drawing/2014/main" id="{08ECE323-2793-4A86-80FE-903B18554B80}"/>
              </a:ext>
            </a:extLst>
          </p:cNvPr>
          <p:cNvSpPr/>
          <p:nvPr userDrawn="1"/>
        </p:nvSpPr>
        <p:spPr>
          <a:xfrm>
            <a:off x="5554662" y="4338013"/>
            <a:ext cx="260350" cy="260350"/>
          </a:xfrm>
          <a:prstGeom prst="ellipse">
            <a:avLst/>
          </a:prstGeom>
          <a:solidFill>
            <a:srgbClr val="CC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0" name="円/楕円 94">
            <a:extLst>
              <a:ext uri="{FF2B5EF4-FFF2-40B4-BE49-F238E27FC236}">
                <a16:creationId xmlns:a16="http://schemas.microsoft.com/office/drawing/2014/main" id="{D97D2DB8-D3ED-4FEB-B062-0054F6B6B167}"/>
              </a:ext>
            </a:extLst>
          </p:cNvPr>
          <p:cNvSpPr/>
          <p:nvPr userDrawn="1"/>
        </p:nvSpPr>
        <p:spPr>
          <a:xfrm>
            <a:off x="5187950" y="4338013"/>
            <a:ext cx="260350" cy="260350"/>
          </a:xfrm>
          <a:prstGeom prst="ellipse">
            <a:avLst/>
          </a:prstGeom>
          <a:solidFill>
            <a:srgbClr val="FF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1" name="円/楕円 95">
            <a:extLst>
              <a:ext uri="{FF2B5EF4-FFF2-40B4-BE49-F238E27FC236}">
                <a16:creationId xmlns:a16="http://schemas.microsoft.com/office/drawing/2014/main" id="{C1378AF7-2BAE-4950-B8FE-928142351FA6}"/>
              </a:ext>
            </a:extLst>
          </p:cNvPr>
          <p:cNvSpPr/>
          <p:nvPr userDrawn="1"/>
        </p:nvSpPr>
        <p:spPr>
          <a:xfrm>
            <a:off x="4821237" y="4338013"/>
            <a:ext cx="260350" cy="260350"/>
          </a:xfrm>
          <a:prstGeom prst="ellipse">
            <a:avLst/>
          </a:prstGeom>
          <a:solidFill>
            <a:srgbClr val="CC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2" name="円/楕円 96">
            <a:extLst>
              <a:ext uri="{FF2B5EF4-FFF2-40B4-BE49-F238E27FC236}">
                <a16:creationId xmlns:a16="http://schemas.microsoft.com/office/drawing/2014/main" id="{60663432-E838-46E1-A084-BE0B17FB5986}"/>
              </a:ext>
            </a:extLst>
          </p:cNvPr>
          <p:cNvSpPr/>
          <p:nvPr userDrawn="1"/>
        </p:nvSpPr>
        <p:spPr>
          <a:xfrm>
            <a:off x="4452937" y="4338013"/>
            <a:ext cx="261938" cy="260350"/>
          </a:xfrm>
          <a:prstGeom prst="ellipse">
            <a:avLst/>
          </a:prstGeom>
          <a:solidFill>
            <a:srgbClr val="99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3" name="円/楕円 97">
            <a:extLst>
              <a:ext uri="{FF2B5EF4-FFF2-40B4-BE49-F238E27FC236}">
                <a16:creationId xmlns:a16="http://schemas.microsoft.com/office/drawing/2014/main" id="{34EA4ACA-5F7B-4EEC-B500-201701B15B3F}"/>
              </a:ext>
            </a:extLst>
          </p:cNvPr>
          <p:cNvSpPr/>
          <p:nvPr userDrawn="1"/>
        </p:nvSpPr>
        <p:spPr>
          <a:xfrm>
            <a:off x="7208837" y="3996700"/>
            <a:ext cx="260350" cy="260350"/>
          </a:xfrm>
          <a:prstGeom prst="ellipse">
            <a:avLst/>
          </a:prstGeom>
          <a:solidFill>
            <a:srgbClr val="66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4" name="円/楕円 98">
            <a:extLst>
              <a:ext uri="{FF2B5EF4-FFF2-40B4-BE49-F238E27FC236}">
                <a16:creationId xmlns:a16="http://schemas.microsoft.com/office/drawing/2014/main" id="{B782E223-8C69-4183-8BEF-A2CFE5F708AE}"/>
              </a:ext>
            </a:extLst>
          </p:cNvPr>
          <p:cNvSpPr/>
          <p:nvPr userDrawn="1"/>
        </p:nvSpPr>
        <p:spPr>
          <a:xfrm>
            <a:off x="6840537" y="3996700"/>
            <a:ext cx="260350" cy="260350"/>
          </a:xfrm>
          <a:prstGeom prst="ellipse">
            <a:avLst/>
          </a:prstGeom>
          <a:solidFill>
            <a:srgbClr val="CC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5" name="円/楕円 99">
            <a:extLst>
              <a:ext uri="{FF2B5EF4-FFF2-40B4-BE49-F238E27FC236}">
                <a16:creationId xmlns:a16="http://schemas.microsoft.com/office/drawing/2014/main" id="{2FDCCF6E-BEBA-4A81-8EA5-F93D42DA561B}"/>
              </a:ext>
            </a:extLst>
          </p:cNvPr>
          <p:cNvSpPr/>
          <p:nvPr userDrawn="1"/>
        </p:nvSpPr>
        <p:spPr>
          <a:xfrm>
            <a:off x="6473825" y="3996700"/>
            <a:ext cx="260350" cy="260350"/>
          </a:xfrm>
          <a:prstGeom prst="ellipse">
            <a:avLst/>
          </a:prstGeom>
          <a:solidFill>
            <a:srgbClr val="FF505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6" name="円/楕円 100">
            <a:extLst>
              <a:ext uri="{FF2B5EF4-FFF2-40B4-BE49-F238E27FC236}">
                <a16:creationId xmlns:a16="http://schemas.microsoft.com/office/drawing/2014/main" id="{A2A9AC25-1934-4781-AE05-70FF6A8B2A4C}"/>
              </a:ext>
            </a:extLst>
          </p:cNvPr>
          <p:cNvSpPr/>
          <p:nvPr userDrawn="1"/>
        </p:nvSpPr>
        <p:spPr>
          <a:xfrm>
            <a:off x="6107112" y="3996700"/>
            <a:ext cx="260350" cy="260350"/>
          </a:xfrm>
          <a:prstGeom prst="ellipse">
            <a:avLst/>
          </a:prstGeom>
          <a:solidFill>
            <a:srgbClr val="FF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7" name="円/楕円 101">
            <a:extLst>
              <a:ext uri="{FF2B5EF4-FFF2-40B4-BE49-F238E27FC236}">
                <a16:creationId xmlns:a16="http://schemas.microsoft.com/office/drawing/2014/main" id="{7A710C9E-1FE8-4D54-BC61-8CEEB9B179A1}"/>
              </a:ext>
            </a:extLst>
          </p:cNvPr>
          <p:cNvSpPr/>
          <p:nvPr userDrawn="1"/>
        </p:nvSpPr>
        <p:spPr>
          <a:xfrm>
            <a:off x="5738812" y="3996700"/>
            <a:ext cx="261938" cy="260350"/>
          </a:xfrm>
          <a:prstGeom prst="ellipse">
            <a:avLst/>
          </a:prstGeom>
          <a:solidFill>
            <a:srgbClr val="FF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8" name="円/楕円 102">
            <a:extLst>
              <a:ext uri="{FF2B5EF4-FFF2-40B4-BE49-F238E27FC236}">
                <a16:creationId xmlns:a16="http://schemas.microsoft.com/office/drawing/2014/main" id="{1D5B9CEC-EBB2-40C7-8822-DA34B34F0E54}"/>
              </a:ext>
            </a:extLst>
          </p:cNvPr>
          <p:cNvSpPr/>
          <p:nvPr userDrawn="1"/>
        </p:nvSpPr>
        <p:spPr>
          <a:xfrm>
            <a:off x="5372100" y="3996700"/>
            <a:ext cx="260350" cy="260350"/>
          </a:xfrm>
          <a:prstGeom prst="ellipse">
            <a:avLst/>
          </a:prstGeom>
          <a:solidFill>
            <a:srgbClr val="FF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9" name="円/楕円 103">
            <a:extLst>
              <a:ext uri="{FF2B5EF4-FFF2-40B4-BE49-F238E27FC236}">
                <a16:creationId xmlns:a16="http://schemas.microsoft.com/office/drawing/2014/main" id="{C473A8E0-2154-4ED5-97CA-39BE87A828A6}"/>
              </a:ext>
            </a:extLst>
          </p:cNvPr>
          <p:cNvSpPr/>
          <p:nvPr userDrawn="1"/>
        </p:nvSpPr>
        <p:spPr>
          <a:xfrm>
            <a:off x="5005387" y="3996700"/>
            <a:ext cx="260350" cy="260350"/>
          </a:xfrm>
          <a:prstGeom prst="ellipse">
            <a:avLst/>
          </a:prstGeom>
          <a:solidFill>
            <a:srgbClr val="FF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0" name="円/楕円 104">
            <a:extLst>
              <a:ext uri="{FF2B5EF4-FFF2-40B4-BE49-F238E27FC236}">
                <a16:creationId xmlns:a16="http://schemas.microsoft.com/office/drawing/2014/main" id="{9BA73309-66DC-48C9-990F-76B0D100927C}"/>
              </a:ext>
            </a:extLst>
          </p:cNvPr>
          <p:cNvSpPr/>
          <p:nvPr userDrawn="1"/>
        </p:nvSpPr>
        <p:spPr>
          <a:xfrm>
            <a:off x="4637087" y="3996700"/>
            <a:ext cx="261938" cy="260350"/>
          </a:xfrm>
          <a:prstGeom prst="ellipse">
            <a:avLst/>
          </a:prstGeom>
          <a:solidFill>
            <a:srgbClr val="CC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1" name="円/楕円 105">
            <a:extLst>
              <a:ext uri="{FF2B5EF4-FFF2-40B4-BE49-F238E27FC236}">
                <a16:creationId xmlns:a16="http://schemas.microsoft.com/office/drawing/2014/main" id="{7399BA15-AAD0-455A-8068-BA759CEAAB98}"/>
              </a:ext>
            </a:extLst>
          </p:cNvPr>
          <p:cNvSpPr/>
          <p:nvPr userDrawn="1"/>
        </p:nvSpPr>
        <p:spPr>
          <a:xfrm>
            <a:off x="4270375" y="3996700"/>
            <a:ext cx="260350" cy="260350"/>
          </a:xfrm>
          <a:prstGeom prst="ellipse">
            <a:avLst/>
          </a:prstGeom>
          <a:solidFill>
            <a:srgbClr val="8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2" name="円/楕円 106">
            <a:extLst>
              <a:ext uri="{FF2B5EF4-FFF2-40B4-BE49-F238E27FC236}">
                <a16:creationId xmlns:a16="http://schemas.microsoft.com/office/drawing/2014/main" id="{0A1BFCC0-A53B-43CC-83AF-6B739BE515A7}"/>
              </a:ext>
            </a:extLst>
          </p:cNvPr>
          <p:cNvSpPr/>
          <p:nvPr userDrawn="1"/>
        </p:nvSpPr>
        <p:spPr>
          <a:xfrm>
            <a:off x="7391400" y="3655388"/>
            <a:ext cx="260350" cy="260350"/>
          </a:xfrm>
          <a:prstGeom prst="ellipse">
            <a:avLst/>
          </a:prstGeom>
          <a:solidFill>
            <a:srgbClr val="99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3" name="円/楕円 107">
            <a:extLst>
              <a:ext uri="{FF2B5EF4-FFF2-40B4-BE49-F238E27FC236}">
                <a16:creationId xmlns:a16="http://schemas.microsoft.com/office/drawing/2014/main" id="{AF65F9F9-D3E5-4C39-9196-E0ADBB56E8B6}"/>
              </a:ext>
            </a:extLst>
          </p:cNvPr>
          <p:cNvSpPr/>
          <p:nvPr userDrawn="1"/>
        </p:nvSpPr>
        <p:spPr>
          <a:xfrm>
            <a:off x="7023100" y="3655388"/>
            <a:ext cx="261937" cy="260350"/>
          </a:xfrm>
          <a:prstGeom prst="ellipse">
            <a:avLst/>
          </a:prstGeom>
          <a:solidFill>
            <a:srgbClr val="D6009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4" name="円/楕円 108">
            <a:extLst>
              <a:ext uri="{FF2B5EF4-FFF2-40B4-BE49-F238E27FC236}">
                <a16:creationId xmlns:a16="http://schemas.microsoft.com/office/drawing/2014/main" id="{5EACAECD-21CE-4F33-98F6-8745C8FC95EB}"/>
              </a:ext>
            </a:extLst>
          </p:cNvPr>
          <p:cNvSpPr/>
          <p:nvPr userDrawn="1"/>
        </p:nvSpPr>
        <p:spPr>
          <a:xfrm>
            <a:off x="6656387" y="3655388"/>
            <a:ext cx="260350" cy="260350"/>
          </a:xfrm>
          <a:prstGeom prst="ellipse">
            <a:avLst/>
          </a:prstGeom>
          <a:solidFill>
            <a:srgbClr val="FF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5" name="円/楕円 109">
            <a:extLst>
              <a:ext uri="{FF2B5EF4-FFF2-40B4-BE49-F238E27FC236}">
                <a16:creationId xmlns:a16="http://schemas.microsoft.com/office/drawing/2014/main" id="{7315735F-C9C0-4F01-B84B-B855685E8E89}"/>
              </a:ext>
            </a:extLst>
          </p:cNvPr>
          <p:cNvSpPr/>
          <p:nvPr userDrawn="1"/>
        </p:nvSpPr>
        <p:spPr>
          <a:xfrm>
            <a:off x="6289675" y="3655388"/>
            <a:ext cx="260350" cy="260350"/>
          </a:xfrm>
          <a:prstGeom prst="ellipse">
            <a:avLst/>
          </a:prstGeom>
          <a:solidFill>
            <a:srgbClr val="FF7C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6" name="円/楕円 110">
            <a:extLst>
              <a:ext uri="{FF2B5EF4-FFF2-40B4-BE49-F238E27FC236}">
                <a16:creationId xmlns:a16="http://schemas.microsoft.com/office/drawing/2014/main" id="{16B4E968-0B34-4047-974F-21E11F05C6C4}"/>
              </a:ext>
            </a:extLst>
          </p:cNvPr>
          <p:cNvSpPr/>
          <p:nvPr userDrawn="1"/>
        </p:nvSpPr>
        <p:spPr>
          <a:xfrm>
            <a:off x="5922962" y="3655388"/>
            <a:ext cx="260350" cy="260350"/>
          </a:xfrm>
          <a:prstGeom prst="ellipse">
            <a:avLst/>
          </a:prstGeom>
          <a:solidFill>
            <a:srgbClr val="FF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7" name="円/楕円 111">
            <a:extLst>
              <a:ext uri="{FF2B5EF4-FFF2-40B4-BE49-F238E27FC236}">
                <a16:creationId xmlns:a16="http://schemas.microsoft.com/office/drawing/2014/main" id="{0BBEC98E-B8C8-4083-A4F6-229215399928}"/>
              </a:ext>
            </a:extLst>
          </p:cNvPr>
          <p:cNvSpPr/>
          <p:nvPr userDrawn="1"/>
        </p:nvSpPr>
        <p:spPr>
          <a:xfrm>
            <a:off x="5554662" y="3655388"/>
            <a:ext cx="260350" cy="260350"/>
          </a:xfrm>
          <a:prstGeom prst="ellipse">
            <a:avLst/>
          </a:prstGeom>
          <a:solidFill>
            <a:srgbClr val="FF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8" name="円/楕円 112">
            <a:extLst>
              <a:ext uri="{FF2B5EF4-FFF2-40B4-BE49-F238E27FC236}">
                <a16:creationId xmlns:a16="http://schemas.microsoft.com/office/drawing/2014/main" id="{BD175C69-D154-4893-AC9D-38512312D5A6}"/>
              </a:ext>
            </a:extLst>
          </p:cNvPr>
          <p:cNvSpPr/>
          <p:nvPr userDrawn="1"/>
        </p:nvSpPr>
        <p:spPr>
          <a:xfrm>
            <a:off x="5187950" y="3655388"/>
            <a:ext cx="260350" cy="260350"/>
          </a:xfrm>
          <a:prstGeom prst="ellipse">
            <a:avLst/>
          </a:prstGeom>
          <a:solidFill>
            <a:srgbClr val="FF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9" name="円/楕円 113">
            <a:extLst>
              <a:ext uri="{FF2B5EF4-FFF2-40B4-BE49-F238E27FC236}">
                <a16:creationId xmlns:a16="http://schemas.microsoft.com/office/drawing/2014/main" id="{5E37ADC2-FC66-4751-9EF3-0C279456C9CE}"/>
              </a:ext>
            </a:extLst>
          </p:cNvPr>
          <p:cNvSpPr/>
          <p:nvPr userDrawn="1"/>
        </p:nvSpPr>
        <p:spPr>
          <a:xfrm>
            <a:off x="4821237" y="3655388"/>
            <a:ext cx="260350" cy="260350"/>
          </a:xfrm>
          <a:prstGeom prst="ellipse">
            <a:avLst/>
          </a:prstGeom>
          <a:solidFill>
            <a:srgbClr val="CC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0" name="円/楕円 114">
            <a:extLst>
              <a:ext uri="{FF2B5EF4-FFF2-40B4-BE49-F238E27FC236}">
                <a16:creationId xmlns:a16="http://schemas.microsoft.com/office/drawing/2014/main" id="{204C992E-DA2D-4D29-B72B-49A7BE071F0E}"/>
              </a:ext>
            </a:extLst>
          </p:cNvPr>
          <p:cNvSpPr/>
          <p:nvPr userDrawn="1"/>
        </p:nvSpPr>
        <p:spPr>
          <a:xfrm>
            <a:off x="4452937" y="3655388"/>
            <a:ext cx="261938" cy="260350"/>
          </a:xfrm>
          <a:prstGeom prst="ellipse">
            <a:avLst/>
          </a:prstGeom>
          <a:solidFill>
            <a:srgbClr val="99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1" name="円/楕円 115">
            <a:extLst>
              <a:ext uri="{FF2B5EF4-FFF2-40B4-BE49-F238E27FC236}">
                <a16:creationId xmlns:a16="http://schemas.microsoft.com/office/drawing/2014/main" id="{70A37B67-7849-43D3-AD7D-60F79F853FE9}"/>
              </a:ext>
            </a:extLst>
          </p:cNvPr>
          <p:cNvSpPr/>
          <p:nvPr userDrawn="1"/>
        </p:nvSpPr>
        <p:spPr>
          <a:xfrm>
            <a:off x="4086225" y="3655388"/>
            <a:ext cx="260350" cy="260350"/>
          </a:xfrm>
          <a:prstGeom prst="ellipse">
            <a:avLst/>
          </a:prstGeom>
          <a:solidFill>
            <a:srgbClr val="66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2" name="円/楕円 116">
            <a:extLst>
              <a:ext uri="{FF2B5EF4-FFF2-40B4-BE49-F238E27FC236}">
                <a16:creationId xmlns:a16="http://schemas.microsoft.com/office/drawing/2014/main" id="{C5A1F7D2-5A82-4478-9202-E46C7E5659EB}"/>
              </a:ext>
            </a:extLst>
          </p:cNvPr>
          <p:cNvSpPr/>
          <p:nvPr userDrawn="1"/>
        </p:nvSpPr>
        <p:spPr>
          <a:xfrm>
            <a:off x="7575550" y="3314075"/>
            <a:ext cx="260350" cy="260350"/>
          </a:xfrm>
          <a:prstGeom prst="ellipse">
            <a:avLst/>
          </a:prstGeom>
          <a:solidFill>
            <a:srgbClr val="99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3" name="円/楕円 117">
            <a:extLst>
              <a:ext uri="{FF2B5EF4-FFF2-40B4-BE49-F238E27FC236}">
                <a16:creationId xmlns:a16="http://schemas.microsoft.com/office/drawing/2014/main" id="{51756CF5-9427-4729-B861-74569D14CAC7}"/>
              </a:ext>
            </a:extLst>
          </p:cNvPr>
          <p:cNvSpPr/>
          <p:nvPr userDrawn="1"/>
        </p:nvSpPr>
        <p:spPr>
          <a:xfrm>
            <a:off x="7208837" y="3314075"/>
            <a:ext cx="260350" cy="260350"/>
          </a:xfrm>
          <a:prstGeom prst="ellipse">
            <a:avLst/>
          </a:prstGeom>
          <a:solidFill>
            <a:srgbClr val="CC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4" name="円/楕円 118">
            <a:extLst>
              <a:ext uri="{FF2B5EF4-FFF2-40B4-BE49-F238E27FC236}">
                <a16:creationId xmlns:a16="http://schemas.microsoft.com/office/drawing/2014/main" id="{44E841A6-1BAF-4732-ABA6-4F58CB46FD1E}"/>
              </a:ext>
            </a:extLst>
          </p:cNvPr>
          <p:cNvSpPr/>
          <p:nvPr userDrawn="1"/>
        </p:nvSpPr>
        <p:spPr>
          <a:xfrm>
            <a:off x="6840537" y="3314075"/>
            <a:ext cx="260350" cy="260350"/>
          </a:xfrm>
          <a:prstGeom prst="ellipse">
            <a:avLst/>
          </a:prstGeom>
          <a:solidFill>
            <a:srgbClr val="FF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5" name="円/楕円 119">
            <a:extLst>
              <a:ext uri="{FF2B5EF4-FFF2-40B4-BE49-F238E27FC236}">
                <a16:creationId xmlns:a16="http://schemas.microsoft.com/office/drawing/2014/main" id="{8D47B09F-9492-4615-9A46-3A947F46FD34}"/>
              </a:ext>
            </a:extLst>
          </p:cNvPr>
          <p:cNvSpPr/>
          <p:nvPr userDrawn="1"/>
        </p:nvSpPr>
        <p:spPr>
          <a:xfrm>
            <a:off x="6473825" y="3314075"/>
            <a:ext cx="260350" cy="260350"/>
          </a:xfrm>
          <a:prstGeom prst="ellipse">
            <a:avLst/>
          </a:prstGeom>
          <a:solidFill>
            <a:srgbClr val="FF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6" name="円/楕円 120">
            <a:extLst>
              <a:ext uri="{FF2B5EF4-FFF2-40B4-BE49-F238E27FC236}">
                <a16:creationId xmlns:a16="http://schemas.microsoft.com/office/drawing/2014/main" id="{E7D38692-1986-4847-BC74-3FE1759A29F7}"/>
              </a:ext>
            </a:extLst>
          </p:cNvPr>
          <p:cNvSpPr/>
          <p:nvPr userDrawn="1"/>
        </p:nvSpPr>
        <p:spPr>
          <a:xfrm>
            <a:off x="6107112" y="3314075"/>
            <a:ext cx="260350" cy="260350"/>
          </a:xfrm>
          <a:prstGeom prst="ellipse">
            <a:avLst/>
          </a:prstGeom>
          <a:solidFill>
            <a:srgbClr val="FF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7" name="円/楕円 121">
            <a:extLst>
              <a:ext uri="{FF2B5EF4-FFF2-40B4-BE49-F238E27FC236}">
                <a16:creationId xmlns:a16="http://schemas.microsoft.com/office/drawing/2014/main" id="{1288A193-A1B1-4380-A2F2-9ED9380F89A6}"/>
              </a:ext>
            </a:extLst>
          </p:cNvPr>
          <p:cNvSpPr/>
          <p:nvPr userDrawn="1"/>
        </p:nvSpPr>
        <p:spPr>
          <a:xfrm>
            <a:off x="5738812" y="3314075"/>
            <a:ext cx="261938" cy="260350"/>
          </a:xfrm>
          <a:prstGeom prst="ellipse">
            <a:avLst/>
          </a:prstGeom>
          <a:solidFill>
            <a:srgbClr val="FF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8" name="円/楕円 122">
            <a:extLst>
              <a:ext uri="{FF2B5EF4-FFF2-40B4-BE49-F238E27FC236}">
                <a16:creationId xmlns:a16="http://schemas.microsoft.com/office/drawing/2014/main" id="{F5577929-3759-4AC0-95AC-086BAAEFCCC0}"/>
              </a:ext>
            </a:extLst>
          </p:cNvPr>
          <p:cNvSpPr/>
          <p:nvPr userDrawn="1"/>
        </p:nvSpPr>
        <p:spPr>
          <a:xfrm>
            <a:off x="5372100" y="3314075"/>
            <a:ext cx="260350" cy="260350"/>
          </a:xfrm>
          <a:prstGeom prst="ellipse">
            <a:avLst/>
          </a:prstGeom>
          <a:solidFill>
            <a:srgbClr val="FF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9" name="円/楕円 123">
            <a:extLst>
              <a:ext uri="{FF2B5EF4-FFF2-40B4-BE49-F238E27FC236}">
                <a16:creationId xmlns:a16="http://schemas.microsoft.com/office/drawing/2014/main" id="{2786C85F-B02B-4E24-B78B-D55E4987E4D4}"/>
              </a:ext>
            </a:extLst>
          </p:cNvPr>
          <p:cNvSpPr/>
          <p:nvPr userDrawn="1"/>
        </p:nvSpPr>
        <p:spPr>
          <a:xfrm>
            <a:off x="5005387" y="3314075"/>
            <a:ext cx="260350" cy="260350"/>
          </a:xfrm>
          <a:prstGeom prst="ellipse">
            <a:avLst/>
          </a:prstGeom>
          <a:solidFill>
            <a:srgbClr val="CC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0" name="円/楕円 124">
            <a:extLst>
              <a:ext uri="{FF2B5EF4-FFF2-40B4-BE49-F238E27FC236}">
                <a16:creationId xmlns:a16="http://schemas.microsoft.com/office/drawing/2014/main" id="{F46FA1CE-BECC-40B9-A263-44684E3CEF98}"/>
              </a:ext>
            </a:extLst>
          </p:cNvPr>
          <p:cNvSpPr/>
          <p:nvPr userDrawn="1"/>
        </p:nvSpPr>
        <p:spPr>
          <a:xfrm>
            <a:off x="4637087" y="3314075"/>
            <a:ext cx="261938" cy="260350"/>
          </a:xfrm>
          <a:prstGeom prst="ellipse">
            <a:avLst/>
          </a:prstGeom>
          <a:solidFill>
            <a:srgbClr val="99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1" name="円/楕円 125">
            <a:extLst>
              <a:ext uri="{FF2B5EF4-FFF2-40B4-BE49-F238E27FC236}">
                <a16:creationId xmlns:a16="http://schemas.microsoft.com/office/drawing/2014/main" id="{9B61206F-12E8-49F7-8DFC-F5302CFD66AB}"/>
              </a:ext>
            </a:extLst>
          </p:cNvPr>
          <p:cNvSpPr/>
          <p:nvPr userDrawn="1"/>
        </p:nvSpPr>
        <p:spPr>
          <a:xfrm>
            <a:off x="4270375" y="3314075"/>
            <a:ext cx="260350" cy="260350"/>
          </a:xfrm>
          <a:prstGeom prst="ellipse">
            <a:avLst/>
          </a:prstGeom>
          <a:solidFill>
            <a:srgbClr val="66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2" name="円/楕円 126">
            <a:extLst>
              <a:ext uri="{FF2B5EF4-FFF2-40B4-BE49-F238E27FC236}">
                <a16:creationId xmlns:a16="http://schemas.microsoft.com/office/drawing/2014/main" id="{9D8DE350-8FF2-4731-B3F5-0FB2B6A009F6}"/>
              </a:ext>
            </a:extLst>
          </p:cNvPr>
          <p:cNvSpPr/>
          <p:nvPr userDrawn="1"/>
        </p:nvSpPr>
        <p:spPr>
          <a:xfrm>
            <a:off x="3903662" y="3314075"/>
            <a:ext cx="260350" cy="260350"/>
          </a:xfrm>
          <a:prstGeom prst="ellipse">
            <a:avLst/>
          </a:prstGeom>
          <a:solidFill>
            <a:srgbClr val="33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3" name="円/楕円 127">
            <a:extLst>
              <a:ext uri="{FF2B5EF4-FFF2-40B4-BE49-F238E27FC236}">
                <a16:creationId xmlns:a16="http://schemas.microsoft.com/office/drawing/2014/main" id="{FB53C5FD-F11B-42EF-8E11-6A84EA930F18}"/>
              </a:ext>
            </a:extLst>
          </p:cNvPr>
          <p:cNvSpPr/>
          <p:nvPr userDrawn="1"/>
        </p:nvSpPr>
        <p:spPr>
          <a:xfrm>
            <a:off x="3719512" y="2972763"/>
            <a:ext cx="260350" cy="261937"/>
          </a:xfrm>
          <a:prstGeom prst="ellipse">
            <a:avLst/>
          </a:prstGeom>
          <a:solidFill>
            <a:srgbClr val="33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4" name="円/楕円 128">
            <a:extLst>
              <a:ext uri="{FF2B5EF4-FFF2-40B4-BE49-F238E27FC236}">
                <a16:creationId xmlns:a16="http://schemas.microsoft.com/office/drawing/2014/main" id="{D629A822-83C7-47D6-9B3D-E8B8EDF9B61D}"/>
              </a:ext>
            </a:extLst>
          </p:cNvPr>
          <p:cNvSpPr/>
          <p:nvPr userDrawn="1"/>
        </p:nvSpPr>
        <p:spPr>
          <a:xfrm>
            <a:off x="7758112" y="2972763"/>
            <a:ext cx="260350" cy="261937"/>
          </a:xfrm>
          <a:prstGeom prst="ellipse">
            <a:avLst/>
          </a:prstGeom>
          <a:solidFill>
            <a:srgbClr val="800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5" name="円/楕円 129">
            <a:extLst>
              <a:ext uri="{FF2B5EF4-FFF2-40B4-BE49-F238E27FC236}">
                <a16:creationId xmlns:a16="http://schemas.microsoft.com/office/drawing/2014/main" id="{6EBC76A4-4F2C-4B8E-908C-FC36DAFCE273}"/>
              </a:ext>
            </a:extLst>
          </p:cNvPr>
          <p:cNvSpPr/>
          <p:nvPr userDrawn="1"/>
        </p:nvSpPr>
        <p:spPr>
          <a:xfrm>
            <a:off x="7391400" y="2972763"/>
            <a:ext cx="260350" cy="261937"/>
          </a:xfrm>
          <a:prstGeom prst="ellipse">
            <a:avLst/>
          </a:prstGeom>
          <a:solidFill>
            <a:srgbClr val="CC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6" name="円/楕円 130">
            <a:extLst>
              <a:ext uri="{FF2B5EF4-FFF2-40B4-BE49-F238E27FC236}">
                <a16:creationId xmlns:a16="http://schemas.microsoft.com/office/drawing/2014/main" id="{9CCDB723-9682-4E2D-B97A-919536585AED}"/>
              </a:ext>
            </a:extLst>
          </p:cNvPr>
          <p:cNvSpPr/>
          <p:nvPr userDrawn="1"/>
        </p:nvSpPr>
        <p:spPr>
          <a:xfrm>
            <a:off x="7023100" y="2972763"/>
            <a:ext cx="261937" cy="261937"/>
          </a:xfrm>
          <a:prstGeom prst="ellipse">
            <a:avLst/>
          </a:prstGeom>
          <a:solidFill>
            <a:srgbClr val="FF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7" name="円/楕円 131">
            <a:extLst>
              <a:ext uri="{FF2B5EF4-FFF2-40B4-BE49-F238E27FC236}">
                <a16:creationId xmlns:a16="http://schemas.microsoft.com/office/drawing/2014/main" id="{4FFCD2F4-530C-4BF2-B4CA-75182F0A6F3E}"/>
              </a:ext>
            </a:extLst>
          </p:cNvPr>
          <p:cNvSpPr/>
          <p:nvPr userDrawn="1"/>
        </p:nvSpPr>
        <p:spPr>
          <a:xfrm>
            <a:off x="6656387" y="2972763"/>
            <a:ext cx="260350" cy="261937"/>
          </a:xfrm>
          <a:prstGeom prst="ellipse">
            <a:avLst/>
          </a:prstGeom>
          <a:solidFill>
            <a:srgbClr val="FF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8" name="円/楕円 132">
            <a:extLst>
              <a:ext uri="{FF2B5EF4-FFF2-40B4-BE49-F238E27FC236}">
                <a16:creationId xmlns:a16="http://schemas.microsoft.com/office/drawing/2014/main" id="{E6594723-65DD-4C74-99AC-3EC2CBF9E52D}"/>
              </a:ext>
            </a:extLst>
          </p:cNvPr>
          <p:cNvSpPr/>
          <p:nvPr userDrawn="1"/>
        </p:nvSpPr>
        <p:spPr>
          <a:xfrm>
            <a:off x="6289675" y="2972763"/>
            <a:ext cx="260350" cy="261937"/>
          </a:xfrm>
          <a:prstGeom prst="ellipse">
            <a:avLst/>
          </a:prstGeom>
          <a:solidFill>
            <a:srgbClr val="FF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9" name="円/楕円 133">
            <a:extLst>
              <a:ext uri="{FF2B5EF4-FFF2-40B4-BE49-F238E27FC236}">
                <a16:creationId xmlns:a16="http://schemas.microsoft.com/office/drawing/2014/main" id="{784DF5E5-5A1E-4E8C-B76A-FCA87DDB50EE}"/>
              </a:ext>
            </a:extLst>
          </p:cNvPr>
          <p:cNvSpPr/>
          <p:nvPr userDrawn="1"/>
        </p:nvSpPr>
        <p:spPr>
          <a:xfrm>
            <a:off x="5922962" y="2972763"/>
            <a:ext cx="260350" cy="261937"/>
          </a:xfrm>
          <a:prstGeom prst="ellipse">
            <a:avLst/>
          </a:prstGeom>
          <a:solidFill>
            <a:srgbClr val="FF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0" name="円/楕円 134">
            <a:extLst>
              <a:ext uri="{FF2B5EF4-FFF2-40B4-BE49-F238E27FC236}">
                <a16:creationId xmlns:a16="http://schemas.microsoft.com/office/drawing/2014/main" id="{A8B5E8C4-EF64-4457-BA31-E28E704845CD}"/>
              </a:ext>
            </a:extLst>
          </p:cNvPr>
          <p:cNvSpPr/>
          <p:nvPr userDrawn="1"/>
        </p:nvSpPr>
        <p:spPr>
          <a:xfrm>
            <a:off x="5554662" y="2972763"/>
            <a:ext cx="260350" cy="261937"/>
          </a:xfrm>
          <a:prstGeom prst="ellipse">
            <a:avLst/>
          </a:prstGeom>
          <a:solidFill>
            <a:srgbClr val="FF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1" name="円/楕円 135">
            <a:extLst>
              <a:ext uri="{FF2B5EF4-FFF2-40B4-BE49-F238E27FC236}">
                <a16:creationId xmlns:a16="http://schemas.microsoft.com/office/drawing/2014/main" id="{DC7356B1-7C7F-41EA-886A-6C3B24431D6C}"/>
              </a:ext>
            </a:extLst>
          </p:cNvPr>
          <p:cNvSpPr/>
          <p:nvPr userDrawn="1"/>
        </p:nvSpPr>
        <p:spPr>
          <a:xfrm>
            <a:off x="5187950" y="2972763"/>
            <a:ext cx="260350" cy="261937"/>
          </a:xfrm>
          <a:prstGeom prst="ellipse">
            <a:avLst/>
          </a:prstGeom>
          <a:solidFill>
            <a:srgbClr val="CC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2" name="円/楕円 136">
            <a:extLst>
              <a:ext uri="{FF2B5EF4-FFF2-40B4-BE49-F238E27FC236}">
                <a16:creationId xmlns:a16="http://schemas.microsoft.com/office/drawing/2014/main" id="{C7745CA8-D46C-41C4-9A0D-CC11A3E01CC9}"/>
              </a:ext>
            </a:extLst>
          </p:cNvPr>
          <p:cNvSpPr/>
          <p:nvPr userDrawn="1"/>
        </p:nvSpPr>
        <p:spPr>
          <a:xfrm>
            <a:off x="4821237" y="2972763"/>
            <a:ext cx="260350" cy="261937"/>
          </a:xfrm>
          <a:prstGeom prst="ellipse">
            <a:avLst/>
          </a:prstGeom>
          <a:solidFill>
            <a:srgbClr val="99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3" name="円/楕円 137">
            <a:extLst>
              <a:ext uri="{FF2B5EF4-FFF2-40B4-BE49-F238E27FC236}">
                <a16:creationId xmlns:a16="http://schemas.microsoft.com/office/drawing/2014/main" id="{857A0651-D822-4E69-ABB1-5A1F9DB9F5D1}"/>
              </a:ext>
            </a:extLst>
          </p:cNvPr>
          <p:cNvSpPr/>
          <p:nvPr userDrawn="1"/>
        </p:nvSpPr>
        <p:spPr>
          <a:xfrm>
            <a:off x="4452937" y="2972763"/>
            <a:ext cx="261938" cy="261937"/>
          </a:xfrm>
          <a:prstGeom prst="ellipse">
            <a:avLst/>
          </a:prstGeom>
          <a:solidFill>
            <a:srgbClr val="66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4" name="円/楕円 138">
            <a:extLst>
              <a:ext uri="{FF2B5EF4-FFF2-40B4-BE49-F238E27FC236}">
                <a16:creationId xmlns:a16="http://schemas.microsoft.com/office/drawing/2014/main" id="{305AF2A9-8521-4A13-B6E1-657E6BBD64D2}"/>
              </a:ext>
            </a:extLst>
          </p:cNvPr>
          <p:cNvSpPr/>
          <p:nvPr userDrawn="1"/>
        </p:nvSpPr>
        <p:spPr>
          <a:xfrm>
            <a:off x="4086225" y="2972763"/>
            <a:ext cx="260350" cy="261937"/>
          </a:xfrm>
          <a:prstGeom prst="ellipse">
            <a:avLst/>
          </a:prstGeom>
          <a:solidFill>
            <a:srgbClr val="00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5" name="円/楕円 139">
            <a:extLst>
              <a:ext uri="{FF2B5EF4-FFF2-40B4-BE49-F238E27FC236}">
                <a16:creationId xmlns:a16="http://schemas.microsoft.com/office/drawing/2014/main" id="{0DFDE8DB-AFCD-4C36-A131-D0C0AE8EDC9E}"/>
              </a:ext>
            </a:extLst>
          </p:cNvPr>
          <p:cNvSpPr/>
          <p:nvPr userDrawn="1"/>
        </p:nvSpPr>
        <p:spPr>
          <a:xfrm>
            <a:off x="6851650" y="5715963"/>
            <a:ext cx="260350" cy="261937"/>
          </a:xfrm>
          <a:prstGeom prst="ellipse">
            <a:avLst/>
          </a:prstGeom>
          <a:solidFill>
            <a:srgbClr val="11111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6" name="円/楕円 140">
            <a:extLst>
              <a:ext uri="{FF2B5EF4-FFF2-40B4-BE49-F238E27FC236}">
                <a16:creationId xmlns:a16="http://schemas.microsoft.com/office/drawing/2014/main" id="{6E3B48AF-E88E-49F7-B328-0BF242EFB15F}"/>
              </a:ext>
            </a:extLst>
          </p:cNvPr>
          <p:cNvSpPr/>
          <p:nvPr userDrawn="1"/>
        </p:nvSpPr>
        <p:spPr>
          <a:xfrm>
            <a:off x="6483350" y="5715963"/>
            <a:ext cx="261937" cy="261937"/>
          </a:xfrm>
          <a:prstGeom prst="ellipse">
            <a:avLst/>
          </a:prstGeom>
          <a:solidFill>
            <a:srgbClr val="29292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7" name="円/楕円 141">
            <a:extLst>
              <a:ext uri="{FF2B5EF4-FFF2-40B4-BE49-F238E27FC236}">
                <a16:creationId xmlns:a16="http://schemas.microsoft.com/office/drawing/2014/main" id="{74BECE6D-3C0A-4644-96E8-48FA2D94D672}"/>
              </a:ext>
            </a:extLst>
          </p:cNvPr>
          <p:cNvSpPr/>
          <p:nvPr userDrawn="1"/>
        </p:nvSpPr>
        <p:spPr>
          <a:xfrm>
            <a:off x="6116637" y="5715963"/>
            <a:ext cx="260350" cy="261937"/>
          </a:xfrm>
          <a:prstGeom prst="ellipse">
            <a:avLst/>
          </a:prstGeom>
          <a:solidFill>
            <a:srgbClr val="4D4D4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8" name="円/楕円 142">
            <a:extLst>
              <a:ext uri="{FF2B5EF4-FFF2-40B4-BE49-F238E27FC236}">
                <a16:creationId xmlns:a16="http://schemas.microsoft.com/office/drawing/2014/main" id="{150E5264-F596-4039-A656-FF9F394F7793}"/>
              </a:ext>
            </a:extLst>
          </p:cNvPr>
          <p:cNvSpPr/>
          <p:nvPr userDrawn="1"/>
        </p:nvSpPr>
        <p:spPr>
          <a:xfrm>
            <a:off x="5749925" y="5715963"/>
            <a:ext cx="260350" cy="261937"/>
          </a:xfrm>
          <a:prstGeom prst="ellipse">
            <a:avLst/>
          </a:prstGeom>
          <a:solidFill>
            <a:srgbClr val="777777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9" name="円/楕円 143">
            <a:extLst>
              <a:ext uri="{FF2B5EF4-FFF2-40B4-BE49-F238E27FC236}">
                <a16:creationId xmlns:a16="http://schemas.microsoft.com/office/drawing/2014/main" id="{327A6EAA-E978-46A6-A01C-87B5665B0419}"/>
              </a:ext>
            </a:extLst>
          </p:cNvPr>
          <p:cNvSpPr/>
          <p:nvPr userDrawn="1"/>
        </p:nvSpPr>
        <p:spPr>
          <a:xfrm>
            <a:off x="5381625" y="5715963"/>
            <a:ext cx="261937" cy="261937"/>
          </a:xfrm>
          <a:prstGeom prst="ellipse">
            <a:avLst/>
          </a:prstGeom>
          <a:solidFill>
            <a:srgbClr val="96969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0" name="円/楕円 144">
            <a:extLst>
              <a:ext uri="{FF2B5EF4-FFF2-40B4-BE49-F238E27FC236}">
                <a16:creationId xmlns:a16="http://schemas.microsoft.com/office/drawing/2014/main" id="{C96596D4-B072-4B31-958D-F173E4B7908D}"/>
              </a:ext>
            </a:extLst>
          </p:cNvPr>
          <p:cNvSpPr/>
          <p:nvPr userDrawn="1"/>
        </p:nvSpPr>
        <p:spPr>
          <a:xfrm>
            <a:off x="5014912" y="5715963"/>
            <a:ext cx="260350" cy="261937"/>
          </a:xfrm>
          <a:prstGeom prst="ellipse">
            <a:avLst/>
          </a:prstGeom>
          <a:solidFill>
            <a:srgbClr val="C0C0C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1" name="円/楕円 145">
            <a:extLst>
              <a:ext uri="{FF2B5EF4-FFF2-40B4-BE49-F238E27FC236}">
                <a16:creationId xmlns:a16="http://schemas.microsoft.com/office/drawing/2014/main" id="{774031E4-4AAE-4B17-BCDA-FC32315FB569}"/>
              </a:ext>
            </a:extLst>
          </p:cNvPr>
          <p:cNvSpPr/>
          <p:nvPr userDrawn="1"/>
        </p:nvSpPr>
        <p:spPr>
          <a:xfrm>
            <a:off x="4648200" y="5715963"/>
            <a:ext cx="260350" cy="261937"/>
          </a:xfrm>
          <a:prstGeom prst="ellipse">
            <a:avLst/>
          </a:prstGeom>
          <a:solidFill>
            <a:srgbClr val="EAEAE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2" name="円/楕円 146">
            <a:extLst>
              <a:ext uri="{FF2B5EF4-FFF2-40B4-BE49-F238E27FC236}">
                <a16:creationId xmlns:a16="http://schemas.microsoft.com/office/drawing/2014/main" id="{36734946-35C7-4EAA-BCED-9F055DDF6BBA}"/>
              </a:ext>
            </a:extLst>
          </p:cNvPr>
          <p:cNvSpPr/>
          <p:nvPr userDrawn="1"/>
        </p:nvSpPr>
        <p:spPr>
          <a:xfrm>
            <a:off x="7034212" y="5374650"/>
            <a:ext cx="260350" cy="261938"/>
          </a:xfrm>
          <a:prstGeom prst="ellipse">
            <a:avLst/>
          </a:prstGeom>
          <a:solidFill>
            <a:srgbClr val="08080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3" name="円/楕円 147">
            <a:extLst>
              <a:ext uri="{FF2B5EF4-FFF2-40B4-BE49-F238E27FC236}">
                <a16:creationId xmlns:a16="http://schemas.microsoft.com/office/drawing/2014/main" id="{5280BED0-AC8F-4B64-BE7C-F847FF58B06D}"/>
              </a:ext>
            </a:extLst>
          </p:cNvPr>
          <p:cNvSpPr/>
          <p:nvPr userDrawn="1"/>
        </p:nvSpPr>
        <p:spPr>
          <a:xfrm>
            <a:off x="6667500" y="5374650"/>
            <a:ext cx="260350" cy="261938"/>
          </a:xfrm>
          <a:prstGeom prst="ellipse">
            <a:avLst/>
          </a:prstGeom>
          <a:solidFill>
            <a:srgbClr val="1C1C1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4" name="円/楕円 148">
            <a:extLst>
              <a:ext uri="{FF2B5EF4-FFF2-40B4-BE49-F238E27FC236}">
                <a16:creationId xmlns:a16="http://schemas.microsoft.com/office/drawing/2014/main" id="{FB72A47D-18B3-4A09-80F9-221DA0928326}"/>
              </a:ext>
            </a:extLst>
          </p:cNvPr>
          <p:cNvSpPr/>
          <p:nvPr userDrawn="1"/>
        </p:nvSpPr>
        <p:spPr>
          <a:xfrm>
            <a:off x="6299200" y="5374650"/>
            <a:ext cx="260350" cy="261938"/>
          </a:xfrm>
          <a:prstGeom prst="ellipse">
            <a:avLst/>
          </a:prstGeom>
          <a:solidFill>
            <a:srgbClr val="3333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5" name="円/楕円 149">
            <a:extLst>
              <a:ext uri="{FF2B5EF4-FFF2-40B4-BE49-F238E27FC236}">
                <a16:creationId xmlns:a16="http://schemas.microsoft.com/office/drawing/2014/main" id="{12D4DF46-5E6D-4B09-8A6C-4D95CAF543E7}"/>
              </a:ext>
            </a:extLst>
          </p:cNvPr>
          <p:cNvSpPr/>
          <p:nvPr userDrawn="1"/>
        </p:nvSpPr>
        <p:spPr>
          <a:xfrm>
            <a:off x="5932487" y="5374650"/>
            <a:ext cx="260350" cy="261938"/>
          </a:xfrm>
          <a:prstGeom prst="ellipse">
            <a:avLst/>
          </a:prstGeom>
          <a:solidFill>
            <a:srgbClr val="5F5F5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6" name="円/楕円 150">
            <a:extLst>
              <a:ext uri="{FF2B5EF4-FFF2-40B4-BE49-F238E27FC236}">
                <a16:creationId xmlns:a16="http://schemas.microsoft.com/office/drawing/2014/main" id="{EB7F1AB6-A90E-453A-BCFB-E4BE53DCA37C}"/>
              </a:ext>
            </a:extLst>
          </p:cNvPr>
          <p:cNvSpPr/>
          <p:nvPr userDrawn="1"/>
        </p:nvSpPr>
        <p:spPr>
          <a:xfrm>
            <a:off x="5565775" y="5374650"/>
            <a:ext cx="260350" cy="261938"/>
          </a:xfrm>
          <a:prstGeom prst="ellipse">
            <a:avLst/>
          </a:prstGeom>
          <a:solidFill>
            <a:srgbClr val="8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7" name="円/楕円 151">
            <a:extLst>
              <a:ext uri="{FF2B5EF4-FFF2-40B4-BE49-F238E27FC236}">
                <a16:creationId xmlns:a16="http://schemas.microsoft.com/office/drawing/2014/main" id="{123A5B9B-E345-4334-BE4C-0B2666C0D39A}"/>
              </a:ext>
            </a:extLst>
          </p:cNvPr>
          <p:cNvSpPr/>
          <p:nvPr userDrawn="1"/>
        </p:nvSpPr>
        <p:spPr>
          <a:xfrm>
            <a:off x="5197475" y="5374650"/>
            <a:ext cx="260350" cy="261938"/>
          </a:xfrm>
          <a:prstGeom prst="ellipse">
            <a:avLst/>
          </a:prstGeom>
          <a:solidFill>
            <a:srgbClr val="B2B2B2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8" name="円/楕円 152">
            <a:extLst>
              <a:ext uri="{FF2B5EF4-FFF2-40B4-BE49-F238E27FC236}">
                <a16:creationId xmlns:a16="http://schemas.microsoft.com/office/drawing/2014/main" id="{C24205F7-CF71-442A-85EE-DCB087E8EFAE}"/>
              </a:ext>
            </a:extLst>
          </p:cNvPr>
          <p:cNvSpPr/>
          <p:nvPr userDrawn="1"/>
        </p:nvSpPr>
        <p:spPr>
          <a:xfrm>
            <a:off x="4830762" y="5374650"/>
            <a:ext cx="260350" cy="261938"/>
          </a:xfrm>
          <a:prstGeom prst="ellipse">
            <a:avLst/>
          </a:prstGeom>
          <a:solidFill>
            <a:srgbClr val="DDDDD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9" name="円/楕円 153">
            <a:extLst>
              <a:ext uri="{FF2B5EF4-FFF2-40B4-BE49-F238E27FC236}">
                <a16:creationId xmlns:a16="http://schemas.microsoft.com/office/drawing/2014/main" id="{E4E31EDA-E932-43D2-A86A-8C551F2091AF}"/>
              </a:ext>
            </a:extLst>
          </p:cNvPr>
          <p:cNvSpPr/>
          <p:nvPr userDrawn="1"/>
        </p:nvSpPr>
        <p:spPr>
          <a:xfrm>
            <a:off x="4464050" y="5374650"/>
            <a:ext cx="260350" cy="261938"/>
          </a:xfrm>
          <a:prstGeom prst="ellipse">
            <a:avLst/>
          </a:prstGeom>
          <a:solidFill>
            <a:srgbClr val="F8F8F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0" name="円/楕円 154">
            <a:extLst>
              <a:ext uri="{FF2B5EF4-FFF2-40B4-BE49-F238E27FC236}">
                <a16:creationId xmlns:a16="http://schemas.microsoft.com/office/drawing/2014/main" id="{2B001ED4-EE8F-4F56-9DEB-131990327597}"/>
              </a:ext>
            </a:extLst>
          </p:cNvPr>
          <p:cNvSpPr>
            <a:spLocks noChangeAspect="1"/>
          </p:cNvSpPr>
          <p:nvPr userDrawn="1"/>
        </p:nvSpPr>
        <p:spPr>
          <a:xfrm>
            <a:off x="7424737" y="5393700"/>
            <a:ext cx="522288" cy="522288"/>
          </a:xfrm>
          <a:prstGeom prst="ellipse">
            <a:avLst/>
          </a:prstGeom>
          <a:solidFill>
            <a:srgbClr val="0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1" name="円/楕円 155">
            <a:extLst>
              <a:ext uri="{FF2B5EF4-FFF2-40B4-BE49-F238E27FC236}">
                <a16:creationId xmlns:a16="http://schemas.microsoft.com/office/drawing/2014/main" id="{05D39CCA-59F6-4AB7-B64F-EFCB90E2CE16}"/>
              </a:ext>
            </a:extLst>
          </p:cNvPr>
          <p:cNvSpPr>
            <a:spLocks noChangeAspect="1"/>
          </p:cNvSpPr>
          <p:nvPr userDrawn="1"/>
        </p:nvSpPr>
        <p:spPr>
          <a:xfrm>
            <a:off x="3795712" y="5393700"/>
            <a:ext cx="522288" cy="52228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800" b="1" baseline="0">
                <a:solidFill>
                  <a:srgbClr val="FFFF99"/>
                </a:solidFill>
                <a:latin typeface="Calibri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Color combinations</a:t>
            </a:r>
            <a:endParaRPr lang="ja-JP" altLang="en-US" dirty="0"/>
          </a:p>
        </p:txBody>
      </p:sp>
      <p:grpSp>
        <p:nvGrpSpPr>
          <p:cNvPr id="32" name="グループ化 27">
            <a:extLst>
              <a:ext uri="{FF2B5EF4-FFF2-40B4-BE49-F238E27FC236}">
                <a16:creationId xmlns:a16="http://schemas.microsoft.com/office/drawing/2014/main" id="{F5D29651-DB1B-40FA-891D-1ED6D59DB7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31900" y="908050"/>
            <a:ext cx="652463" cy="1395413"/>
            <a:chOff x="1357290" y="1000108"/>
            <a:chExt cx="720000" cy="1540132"/>
          </a:xfrm>
        </p:grpSpPr>
        <p:sp>
          <p:nvSpPr>
            <p:cNvPr id="33" name="円/楕円 13">
              <a:extLst>
                <a:ext uri="{FF2B5EF4-FFF2-40B4-BE49-F238E27FC236}">
                  <a16:creationId xmlns:a16="http://schemas.microsoft.com/office/drawing/2014/main" id="{17868A4A-9C0F-4AB2-9D5D-335FD973D2D3}"/>
                </a:ext>
              </a:extLst>
            </p:cNvPr>
            <p:cNvSpPr/>
            <p:nvPr userDrawn="1"/>
          </p:nvSpPr>
          <p:spPr>
            <a:xfrm>
              <a:off x="1357290" y="1410109"/>
              <a:ext cx="720000" cy="720130"/>
            </a:xfrm>
            <a:prstGeom prst="ellipse">
              <a:avLst/>
            </a:prstGeom>
            <a:solidFill>
              <a:srgbClr val="FF9933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4" name="円/楕円 14">
              <a:extLst>
                <a:ext uri="{FF2B5EF4-FFF2-40B4-BE49-F238E27FC236}">
                  <a16:creationId xmlns:a16="http://schemas.microsoft.com/office/drawing/2014/main" id="{A23559CC-51FA-4B05-A56A-2FCD559F7CC3}"/>
                </a:ext>
              </a:extLst>
            </p:cNvPr>
            <p:cNvSpPr/>
            <p:nvPr userDrawn="1"/>
          </p:nvSpPr>
          <p:spPr>
            <a:xfrm>
              <a:off x="1448385" y="1000108"/>
              <a:ext cx="537810" cy="539659"/>
            </a:xfrm>
            <a:prstGeom prst="ellipse">
              <a:avLst/>
            </a:prstGeom>
            <a:solidFill>
              <a:srgbClr val="FFCC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5" name="円/楕円 15">
              <a:extLst>
                <a:ext uri="{FF2B5EF4-FFF2-40B4-BE49-F238E27FC236}">
                  <a16:creationId xmlns:a16="http://schemas.microsoft.com/office/drawing/2014/main" id="{AFA8DE09-ED8D-45D8-BFBB-E2F13935710F}"/>
                </a:ext>
              </a:extLst>
            </p:cNvPr>
            <p:cNvSpPr/>
            <p:nvPr userDrawn="1"/>
          </p:nvSpPr>
          <p:spPr>
            <a:xfrm>
              <a:off x="1448385" y="2000581"/>
              <a:ext cx="537810" cy="539659"/>
            </a:xfrm>
            <a:prstGeom prst="ellipse">
              <a:avLst/>
            </a:prstGeom>
            <a:solidFill>
              <a:srgbClr val="9933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36" name="グループ化 31">
            <a:extLst>
              <a:ext uri="{FF2B5EF4-FFF2-40B4-BE49-F238E27FC236}">
                <a16:creationId xmlns:a16="http://schemas.microsoft.com/office/drawing/2014/main" id="{555E6194-C277-4254-9EC9-1F1DFBE6EF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27300" y="4017963"/>
            <a:ext cx="654050" cy="1397000"/>
            <a:chOff x="2464579" y="1000108"/>
            <a:chExt cx="720000" cy="1540132"/>
          </a:xfrm>
        </p:grpSpPr>
        <p:sp>
          <p:nvSpPr>
            <p:cNvPr id="37" name="円/楕円 17">
              <a:extLst>
                <a:ext uri="{FF2B5EF4-FFF2-40B4-BE49-F238E27FC236}">
                  <a16:creationId xmlns:a16="http://schemas.microsoft.com/office/drawing/2014/main" id="{5C0BC6EE-5B8B-4BB9-AB88-000021953E9A}"/>
                </a:ext>
              </a:extLst>
            </p:cNvPr>
            <p:cNvSpPr/>
            <p:nvPr userDrawn="1"/>
          </p:nvSpPr>
          <p:spPr>
            <a:xfrm>
              <a:off x="2464579" y="1409643"/>
              <a:ext cx="720000" cy="721062"/>
            </a:xfrm>
            <a:prstGeom prst="ellipse">
              <a:avLst/>
            </a:prstGeom>
            <a:solidFill>
              <a:srgbClr val="00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8" name="円/楕円 18">
              <a:extLst>
                <a:ext uri="{FF2B5EF4-FFF2-40B4-BE49-F238E27FC236}">
                  <a16:creationId xmlns:a16="http://schemas.microsoft.com/office/drawing/2014/main" id="{025C818E-9564-4385-9938-96F65D19946C}"/>
                </a:ext>
              </a:extLst>
            </p:cNvPr>
            <p:cNvSpPr/>
            <p:nvPr userDrawn="1"/>
          </p:nvSpPr>
          <p:spPr>
            <a:xfrm>
              <a:off x="2555453" y="2001194"/>
              <a:ext cx="538252" cy="539046"/>
            </a:xfrm>
            <a:prstGeom prst="ellipse">
              <a:avLst/>
            </a:prstGeom>
            <a:solidFill>
              <a:srgbClr val="0099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9" name="円/楕円 19">
              <a:extLst>
                <a:ext uri="{FF2B5EF4-FFF2-40B4-BE49-F238E27FC236}">
                  <a16:creationId xmlns:a16="http://schemas.microsoft.com/office/drawing/2014/main" id="{0B739C0A-60E4-4C4E-B6CD-E190C7DB581B}"/>
                </a:ext>
              </a:extLst>
            </p:cNvPr>
            <p:cNvSpPr/>
            <p:nvPr userDrawn="1"/>
          </p:nvSpPr>
          <p:spPr>
            <a:xfrm>
              <a:off x="2555453" y="1000108"/>
              <a:ext cx="538252" cy="539046"/>
            </a:xfrm>
            <a:prstGeom prst="ellipse">
              <a:avLst/>
            </a:prstGeom>
            <a:solidFill>
              <a:srgbClr val="99FF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0" name="グループ化 35">
            <a:extLst>
              <a:ext uri="{FF2B5EF4-FFF2-40B4-BE49-F238E27FC236}">
                <a16:creationId xmlns:a16="http://schemas.microsoft.com/office/drawing/2014/main" id="{C7C2269B-9EC2-4848-A243-261752C5015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7613" y="4017963"/>
            <a:ext cx="654050" cy="1397000"/>
            <a:chOff x="3643306" y="1000108"/>
            <a:chExt cx="720000" cy="1540132"/>
          </a:xfrm>
        </p:grpSpPr>
        <p:sp>
          <p:nvSpPr>
            <p:cNvPr id="41" name="円/楕円 21">
              <a:extLst>
                <a:ext uri="{FF2B5EF4-FFF2-40B4-BE49-F238E27FC236}">
                  <a16:creationId xmlns:a16="http://schemas.microsoft.com/office/drawing/2014/main" id="{1172B520-060B-4ABD-9F52-2782EA9F5DAE}"/>
                </a:ext>
              </a:extLst>
            </p:cNvPr>
            <p:cNvSpPr/>
            <p:nvPr userDrawn="1"/>
          </p:nvSpPr>
          <p:spPr>
            <a:xfrm>
              <a:off x="3643306" y="1409643"/>
              <a:ext cx="720000" cy="721062"/>
            </a:xfrm>
            <a:prstGeom prst="ellipse">
              <a:avLst/>
            </a:prstGeom>
            <a:solidFill>
              <a:srgbClr val="99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2" name="円/楕円 22">
              <a:extLst>
                <a:ext uri="{FF2B5EF4-FFF2-40B4-BE49-F238E27FC236}">
                  <a16:creationId xmlns:a16="http://schemas.microsoft.com/office/drawing/2014/main" id="{65CD0686-D23E-4D9A-B318-22166EA006D7}"/>
                </a:ext>
              </a:extLst>
            </p:cNvPr>
            <p:cNvSpPr/>
            <p:nvPr userDrawn="1"/>
          </p:nvSpPr>
          <p:spPr>
            <a:xfrm>
              <a:off x="3734180" y="2001194"/>
              <a:ext cx="538252" cy="539046"/>
            </a:xfrm>
            <a:prstGeom prst="ellipse">
              <a:avLst/>
            </a:prstGeom>
            <a:solidFill>
              <a:srgbClr val="6600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3" name="円/楕円 23">
              <a:extLst>
                <a:ext uri="{FF2B5EF4-FFF2-40B4-BE49-F238E27FC236}">
                  <a16:creationId xmlns:a16="http://schemas.microsoft.com/office/drawing/2014/main" id="{0752F6D3-413B-4D86-98BA-808789C2871D}"/>
                </a:ext>
              </a:extLst>
            </p:cNvPr>
            <p:cNvSpPr/>
            <p:nvPr userDrawn="1"/>
          </p:nvSpPr>
          <p:spPr>
            <a:xfrm>
              <a:off x="3734180" y="1000108"/>
              <a:ext cx="538252" cy="539046"/>
            </a:xfrm>
            <a:prstGeom prst="ellipse">
              <a:avLst/>
            </a:prstGeom>
            <a:solidFill>
              <a:srgbClr val="CC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4" name="グループ化 39">
            <a:extLst>
              <a:ext uri="{FF2B5EF4-FFF2-40B4-BE49-F238E27FC236}">
                <a16:creationId xmlns:a16="http://schemas.microsoft.com/office/drawing/2014/main" id="{35492A50-8FA4-469D-BAE7-60B5BF0EB5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95400" y="4017963"/>
            <a:ext cx="654050" cy="1397000"/>
            <a:chOff x="5214942" y="1000108"/>
            <a:chExt cx="720000" cy="1540132"/>
          </a:xfrm>
        </p:grpSpPr>
        <p:sp>
          <p:nvSpPr>
            <p:cNvPr id="45" name="円/楕円 25">
              <a:extLst>
                <a:ext uri="{FF2B5EF4-FFF2-40B4-BE49-F238E27FC236}">
                  <a16:creationId xmlns:a16="http://schemas.microsoft.com/office/drawing/2014/main" id="{E673C613-D193-4727-A082-60BD3B48DAEA}"/>
                </a:ext>
              </a:extLst>
            </p:cNvPr>
            <p:cNvSpPr/>
            <p:nvPr userDrawn="1"/>
          </p:nvSpPr>
          <p:spPr>
            <a:xfrm>
              <a:off x="5214942" y="1409643"/>
              <a:ext cx="720000" cy="721062"/>
            </a:xfrm>
            <a:prstGeom prst="ellipse">
              <a:avLst/>
            </a:prstGeom>
            <a:solidFill>
              <a:srgbClr val="777777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6" name="円/楕円 26">
              <a:extLst>
                <a:ext uri="{FF2B5EF4-FFF2-40B4-BE49-F238E27FC236}">
                  <a16:creationId xmlns:a16="http://schemas.microsoft.com/office/drawing/2014/main" id="{D195A58B-BBD7-42CD-8C8E-54CDDDA49462}"/>
                </a:ext>
              </a:extLst>
            </p:cNvPr>
            <p:cNvSpPr/>
            <p:nvPr userDrawn="1"/>
          </p:nvSpPr>
          <p:spPr>
            <a:xfrm>
              <a:off x="5305816" y="1000108"/>
              <a:ext cx="538252" cy="539046"/>
            </a:xfrm>
            <a:prstGeom prst="ellipse">
              <a:avLst/>
            </a:prstGeom>
            <a:solidFill>
              <a:srgbClr val="C0C0C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7" name="円/楕円 27">
              <a:extLst>
                <a:ext uri="{FF2B5EF4-FFF2-40B4-BE49-F238E27FC236}">
                  <a16:creationId xmlns:a16="http://schemas.microsoft.com/office/drawing/2014/main" id="{AB0C0E6B-1919-45FA-866F-2196A7A51D88}"/>
                </a:ext>
              </a:extLst>
            </p:cNvPr>
            <p:cNvSpPr/>
            <p:nvPr userDrawn="1"/>
          </p:nvSpPr>
          <p:spPr>
            <a:xfrm>
              <a:off x="5305816" y="2001194"/>
              <a:ext cx="538252" cy="539046"/>
            </a:xfrm>
            <a:prstGeom prst="ellipse">
              <a:avLst/>
            </a:prstGeom>
            <a:solidFill>
              <a:srgbClr val="29292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8" name="グループ化 43">
            <a:extLst>
              <a:ext uri="{FF2B5EF4-FFF2-40B4-BE49-F238E27FC236}">
                <a16:creationId xmlns:a16="http://schemas.microsoft.com/office/drawing/2014/main" id="{E176C39A-4400-4112-8455-298C2F4EA36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32038" y="908050"/>
            <a:ext cx="654050" cy="1395413"/>
            <a:chOff x="6286512" y="1000108"/>
            <a:chExt cx="720000" cy="1540132"/>
          </a:xfrm>
        </p:grpSpPr>
        <p:sp>
          <p:nvSpPr>
            <p:cNvPr id="49" name="円/楕円 29">
              <a:extLst>
                <a:ext uri="{FF2B5EF4-FFF2-40B4-BE49-F238E27FC236}">
                  <a16:creationId xmlns:a16="http://schemas.microsoft.com/office/drawing/2014/main" id="{F9B7803D-5F3A-4D24-9600-444E921FE2A4}"/>
                </a:ext>
              </a:extLst>
            </p:cNvPr>
            <p:cNvSpPr/>
            <p:nvPr userDrawn="1"/>
          </p:nvSpPr>
          <p:spPr>
            <a:xfrm>
              <a:off x="6286512" y="1410109"/>
              <a:ext cx="720000" cy="720130"/>
            </a:xfrm>
            <a:prstGeom prst="ellipse">
              <a:avLst/>
            </a:prstGeom>
            <a:solidFill>
              <a:srgbClr val="33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0" name="円/楕円 30">
              <a:extLst>
                <a:ext uri="{FF2B5EF4-FFF2-40B4-BE49-F238E27FC236}">
                  <a16:creationId xmlns:a16="http://schemas.microsoft.com/office/drawing/2014/main" id="{FD1C31D2-A0EA-4BB0-A303-FF032F3A2887}"/>
                </a:ext>
              </a:extLst>
            </p:cNvPr>
            <p:cNvSpPr/>
            <p:nvPr userDrawn="1"/>
          </p:nvSpPr>
          <p:spPr>
            <a:xfrm>
              <a:off x="6377386" y="2000581"/>
              <a:ext cx="538252" cy="539659"/>
            </a:xfrm>
            <a:prstGeom prst="ellipse">
              <a:avLst/>
            </a:prstGeom>
            <a:solidFill>
              <a:srgbClr val="0066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1" name="円/楕円 31">
              <a:extLst>
                <a:ext uri="{FF2B5EF4-FFF2-40B4-BE49-F238E27FC236}">
                  <a16:creationId xmlns:a16="http://schemas.microsoft.com/office/drawing/2014/main" id="{930B4E93-906E-4221-A633-234DF7F3FA3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659"/>
            </a:xfrm>
            <a:prstGeom prst="ellipse">
              <a:avLst/>
            </a:prstGeom>
            <a:solidFill>
              <a:srgbClr val="99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2" name="グループ化 47">
            <a:extLst>
              <a:ext uri="{FF2B5EF4-FFF2-40B4-BE49-F238E27FC236}">
                <a16:creationId xmlns:a16="http://schemas.microsoft.com/office/drawing/2014/main" id="{BA54458C-DEA2-4ECC-95AF-CCBDD02286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05188" y="901700"/>
            <a:ext cx="654050" cy="1397000"/>
            <a:chOff x="6286512" y="1000108"/>
            <a:chExt cx="720000" cy="1540132"/>
          </a:xfrm>
        </p:grpSpPr>
        <p:sp>
          <p:nvSpPr>
            <p:cNvPr id="53" name="円/楕円 33">
              <a:extLst>
                <a:ext uri="{FF2B5EF4-FFF2-40B4-BE49-F238E27FC236}">
                  <a16:creationId xmlns:a16="http://schemas.microsoft.com/office/drawing/2014/main" id="{1162CD6A-70B5-497B-9DCA-3666CFDEC7E2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66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4" name="円/楕円 34">
              <a:extLst>
                <a:ext uri="{FF2B5EF4-FFF2-40B4-BE49-F238E27FC236}">
                  <a16:creationId xmlns:a16="http://schemas.microsoft.com/office/drawing/2014/main" id="{5B3CB869-B3BA-4FA4-898C-6FA25F455D63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CC99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5" name="円/楕円 35">
              <a:extLst>
                <a:ext uri="{FF2B5EF4-FFF2-40B4-BE49-F238E27FC236}">
                  <a16:creationId xmlns:a16="http://schemas.microsoft.com/office/drawing/2014/main" id="{8D4E5127-3F3D-4A5A-8283-D3891147347B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FF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6" name="グループ化 51">
            <a:extLst>
              <a:ext uri="{FF2B5EF4-FFF2-40B4-BE49-F238E27FC236}">
                <a16:creationId xmlns:a16="http://schemas.microsoft.com/office/drawing/2014/main" id="{7D2A9DBC-1CCB-4A2F-A747-B71A27A7E30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60938" y="4011613"/>
            <a:ext cx="654050" cy="1397000"/>
            <a:chOff x="6286512" y="1000108"/>
            <a:chExt cx="720000" cy="1540132"/>
          </a:xfrm>
        </p:grpSpPr>
        <p:sp>
          <p:nvSpPr>
            <p:cNvPr id="57" name="円/楕円 37">
              <a:extLst>
                <a:ext uri="{FF2B5EF4-FFF2-40B4-BE49-F238E27FC236}">
                  <a16:creationId xmlns:a16="http://schemas.microsoft.com/office/drawing/2014/main" id="{2B28C00A-29B4-48E5-A630-D721ACEFF167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8" name="円/楕円 38">
              <a:extLst>
                <a:ext uri="{FF2B5EF4-FFF2-40B4-BE49-F238E27FC236}">
                  <a16:creationId xmlns:a16="http://schemas.microsoft.com/office/drawing/2014/main" id="{B15ED0D4-8E79-460C-B7F4-53856EF5F7D5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9" name="円/楕円 39">
              <a:extLst>
                <a:ext uri="{FF2B5EF4-FFF2-40B4-BE49-F238E27FC236}">
                  <a16:creationId xmlns:a16="http://schemas.microsoft.com/office/drawing/2014/main" id="{C0DC9D56-E2F8-4A00-98D9-11C468501D8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00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13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10080625" cy="7559675"/>
          </a:xfrm>
        </p:grpSpPr>
        <p:cxnSp>
          <p:nvCxnSpPr>
            <p:cNvPr id="4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636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30654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4942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922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207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7351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596481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1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6047581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81794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4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832894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3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800"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3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3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2348887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4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4509114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46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569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800"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3 x 3</a:t>
            </a:r>
            <a:endParaRPr lang="ja-JP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6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000000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877" r:id="rId4"/>
    <p:sldLayoutId id="2147483805" r:id="rId5"/>
    <p:sldLayoutId id="2147483807" r:id="rId6"/>
    <p:sldLayoutId id="2147483808" r:id="rId7"/>
    <p:sldLayoutId id="2147483809" r:id="rId8"/>
    <p:sldLayoutId id="2147483810" r:id="rId9"/>
    <p:sldLayoutId id="2147483817" r:id="rId10"/>
    <p:sldLayoutId id="2147483865" r:id="rId11"/>
    <p:sldLayoutId id="2147483912" r:id="rId12"/>
  </p:sldLayoutIdLst>
  <p:txStyles>
    <p:titleStyle>
      <a:lvl1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2pPr>
      <a:lvl3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3pPr>
      <a:lvl4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4pPr>
      <a:lvl5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5pPr>
      <a:lvl6pPr marL="139365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6pPr>
      <a:lvl7pPr marL="180829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7pPr>
      <a:lvl8pPr marL="222293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8pPr>
      <a:lvl9pPr marL="263757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88938" indent="-292100" algn="l" defTabSz="412750" rtl="0" eaLnBrk="0" fontAlgn="base" hangingPunct="0">
        <a:lnSpc>
          <a:spcPct val="95000"/>
        </a:lnSpc>
        <a:spcBef>
          <a:spcPct val="0"/>
        </a:spcBef>
        <a:spcAft>
          <a:spcPts val="1288"/>
        </a:spcAft>
        <a:buClr>
          <a:srgbClr val="FFFFFF"/>
        </a:buClr>
        <a:buSzPct val="45000"/>
        <a:buFont typeface="StarSymbol"/>
        <a:buChar char="●"/>
        <a:defRPr sz="2900">
          <a:solidFill>
            <a:srgbClr val="FFFFFF"/>
          </a:solidFill>
          <a:latin typeface="+mn-lt"/>
          <a:ea typeface="+mn-ea"/>
          <a:cs typeface="+mn-cs"/>
        </a:defRPr>
      </a:lvl1pPr>
      <a:lvl2pPr marL="781050" indent="-258763" algn="l" defTabSz="412750" rtl="0" eaLnBrk="0" fontAlgn="base" hangingPunct="0">
        <a:lnSpc>
          <a:spcPct val="95000"/>
        </a:lnSpc>
        <a:spcBef>
          <a:spcPct val="0"/>
        </a:spcBef>
        <a:spcAft>
          <a:spcPts val="1038"/>
        </a:spcAft>
        <a:buClr>
          <a:srgbClr val="FFFFFF"/>
        </a:buClr>
        <a:buSzPct val="75000"/>
        <a:buFont typeface="StarSymbol"/>
        <a:buChar char="–"/>
        <a:defRPr sz="2500">
          <a:solidFill>
            <a:srgbClr val="FFFFFF"/>
          </a:solidFill>
          <a:latin typeface="+mn-lt"/>
        </a:defRPr>
      </a:lvl2pPr>
      <a:lvl3pPr marL="1173163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775"/>
        </a:spcAft>
        <a:buClr>
          <a:srgbClr val="FFFFFF"/>
        </a:buClr>
        <a:buSzPct val="45000"/>
        <a:buFont typeface="StarSymbol"/>
        <a:buChar char="●"/>
        <a:defRPr sz="2200">
          <a:solidFill>
            <a:srgbClr val="FFFFFF"/>
          </a:solidFill>
          <a:latin typeface="+mn-lt"/>
        </a:defRPr>
      </a:lvl3pPr>
      <a:lvl4pPr marL="1563688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525"/>
        </a:spcAft>
        <a:buClr>
          <a:srgbClr val="FFFFFF"/>
        </a:buClr>
        <a:buSzPct val="75000"/>
        <a:buFont typeface="StarSymbol"/>
        <a:buChar char="–"/>
        <a:defRPr>
          <a:solidFill>
            <a:srgbClr val="FFFFFF"/>
          </a:solidFill>
          <a:latin typeface="+mn-lt"/>
        </a:defRPr>
      </a:lvl4pPr>
      <a:lvl5pPr marL="1955800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263"/>
        </a:spcAft>
        <a:buClr>
          <a:srgbClr val="FFFFFF"/>
        </a:buClr>
        <a:buSzPct val="45000"/>
        <a:buFont typeface="StarSymbol"/>
        <a:buChar char="●"/>
        <a:defRPr>
          <a:solidFill>
            <a:srgbClr val="FFFFFF"/>
          </a:solidFill>
          <a:latin typeface="+mn-lt"/>
        </a:defRPr>
      </a:lvl5pPr>
      <a:lvl6pPr marL="237266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6pPr>
      <a:lvl7pPr marL="278730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7pPr>
      <a:lvl8pPr marL="320194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8pPr>
      <a:lvl9pPr marL="361658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9pPr>
    </p:bodyStyle>
    <p:otherStyle>
      <a:defPPr>
        <a:defRPr lang="ja-JP"/>
      </a:defPPr>
      <a:lvl1pPr marL="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08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3" r:id="rId11"/>
  </p:sldLayoutIdLst>
  <p:txStyles>
    <p:titleStyle>
      <a:lvl1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2pPr>
      <a:lvl3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3pPr>
      <a:lvl4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4pPr>
      <a:lvl5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5pPr>
      <a:lvl6pPr marL="139365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6pPr>
      <a:lvl7pPr marL="180829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7pPr>
      <a:lvl8pPr marL="222293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8pPr>
      <a:lvl9pPr marL="263757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88938" indent="-292100" algn="l" defTabSz="412750" rtl="0" eaLnBrk="0" fontAlgn="base" hangingPunct="0">
        <a:lnSpc>
          <a:spcPct val="95000"/>
        </a:lnSpc>
        <a:spcBef>
          <a:spcPct val="0"/>
        </a:spcBef>
        <a:spcAft>
          <a:spcPts val="1288"/>
        </a:spcAft>
        <a:buClr>
          <a:srgbClr val="FFFFFF"/>
        </a:buClr>
        <a:buSzPct val="45000"/>
        <a:buFont typeface="StarSymbol"/>
        <a:buChar char="●"/>
        <a:defRPr sz="2900">
          <a:solidFill>
            <a:srgbClr val="FFFFFF"/>
          </a:solidFill>
          <a:latin typeface="+mn-lt"/>
          <a:ea typeface="+mn-ea"/>
          <a:cs typeface="+mn-cs"/>
        </a:defRPr>
      </a:lvl1pPr>
      <a:lvl2pPr marL="781050" indent="-258763" algn="l" defTabSz="412750" rtl="0" eaLnBrk="0" fontAlgn="base" hangingPunct="0">
        <a:lnSpc>
          <a:spcPct val="95000"/>
        </a:lnSpc>
        <a:spcBef>
          <a:spcPct val="0"/>
        </a:spcBef>
        <a:spcAft>
          <a:spcPts val="1038"/>
        </a:spcAft>
        <a:buClr>
          <a:srgbClr val="FFFFFF"/>
        </a:buClr>
        <a:buSzPct val="75000"/>
        <a:buFont typeface="StarSymbol"/>
        <a:buChar char="–"/>
        <a:defRPr sz="2500">
          <a:solidFill>
            <a:srgbClr val="FFFFFF"/>
          </a:solidFill>
          <a:latin typeface="+mn-lt"/>
        </a:defRPr>
      </a:lvl2pPr>
      <a:lvl3pPr marL="1173163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775"/>
        </a:spcAft>
        <a:buClr>
          <a:srgbClr val="FFFFFF"/>
        </a:buClr>
        <a:buSzPct val="45000"/>
        <a:buFont typeface="StarSymbol"/>
        <a:buChar char="●"/>
        <a:defRPr sz="2200">
          <a:solidFill>
            <a:srgbClr val="FFFFFF"/>
          </a:solidFill>
          <a:latin typeface="+mn-lt"/>
        </a:defRPr>
      </a:lvl3pPr>
      <a:lvl4pPr marL="1563688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525"/>
        </a:spcAft>
        <a:buClr>
          <a:srgbClr val="FFFFFF"/>
        </a:buClr>
        <a:buSzPct val="75000"/>
        <a:buFont typeface="StarSymbol"/>
        <a:buChar char="–"/>
        <a:defRPr>
          <a:solidFill>
            <a:srgbClr val="FFFFFF"/>
          </a:solidFill>
          <a:latin typeface="+mn-lt"/>
        </a:defRPr>
      </a:lvl4pPr>
      <a:lvl5pPr marL="1955800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263"/>
        </a:spcAft>
        <a:buClr>
          <a:srgbClr val="FFFFFF"/>
        </a:buClr>
        <a:buSzPct val="45000"/>
        <a:buFont typeface="StarSymbol"/>
        <a:buChar char="●"/>
        <a:defRPr>
          <a:solidFill>
            <a:srgbClr val="FFFFFF"/>
          </a:solidFill>
          <a:latin typeface="+mn-lt"/>
        </a:defRPr>
      </a:lvl5pPr>
      <a:lvl6pPr marL="237266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6pPr>
      <a:lvl7pPr marL="278730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7pPr>
      <a:lvl8pPr marL="320194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8pPr>
      <a:lvl9pPr marL="361658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9pPr>
    </p:bodyStyle>
    <p:otherStyle>
      <a:defPPr>
        <a:defRPr lang="ja-JP"/>
      </a:defPPr>
      <a:lvl1pPr marL="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64999">
              <a:srgbClr val="F0EBD5"/>
            </a:gs>
            <a:gs pos="100000">
              <a:srgbClr val="EEE7D6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83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8" r:id="rId2"/>
    <p:sldLayoutId id="2147483869" r:id="rId3"/>
    <p:sldLayoutId id="2147483878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914" r:id="rId11"/>
  </p:sldLayoutIdLst>
  <p:hf hdr="0" ftr="0" dt="0"/>
  <p:txStyles>
    <p:titleStyle>
      <a:lvl1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+mj-lt"/>
          <a:ea typeface="+mj-ea"/>
          <a:cs typeface="+mj-cs"/>
        </a:defRPr>
      </a:lvl1pPr>
      <a:lvl2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Calibri" pitchFamily="34" charset="0"/>
          <a:ea typeface="ＭＳ Ｐゴシック" pitchFamily="50" charset="-128"/>
        </a:defRPr>
      </a:lvl2pPr>
      <a:lvl3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Calibri" pitchFamily="34" charset="0"/>
          <a:ea typeface="ＭＳ Ｐゴシック" pitchFamily="50" charset="-128"/>
        </a:defRPr>
      </a:lvl3pPr>
      <a:lvl4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Calibri" pitchFamily="34" charset="0"/>
          <a:ea typeface="ＭＳ Ｐゴシック" pitchFamily="50" charset="-128"/>
        </a:defRPr>
      </a:lvl4pPr>
      <a:lvl5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Calibri" pitchFamily="34" charset="0"/>
          <a:ea typeface="ＭＳ Ｐゴシック" pitchFamily="50" charset="-128"/>
        </a:defRPr>
      </a:lvl5pPr>
      <a:lvl6pPr marL="1393941" indent="-195843" algn="l" defTabSz="414726" rtl="0" fontAlgn="base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kumimoji="1"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6pPr>
      <a:lvl7pPr marL="1808667" indent="-195843" algn="l" defTabSz="414726" rtl="0" fontAlgn="base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kumimoji="1"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7pPr>
      <a:lvl8pPr marL="2223393" indent="-195843" algn="l" defTabSz="414726" rtl="0" fontAlgn="base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kumimoji="1"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8pPr>
      <a:lvl9pPr marL="2638119" indent="-195843" algn="l" defTabSz="414726" rtl="0" fontAlgn="base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kumimoji="1"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90525" indent="-293688" algn="l" defTabSz="414338" rtl="0" eaLnBrk="0" fontAlgn="base" hangingPunct="0">
        <a:lnSpc>
          <a:spcPct val="95000"/>
        </a:lnSpc>
        <a:spcBef>
          <a:spcPct val="0"/>
        </a:spcBef>
        <a:spcAft>
          <a:spcPts val="1288"/>
        </a:spcAft>
        <a:buClr>
          <a:srgbClr val="FFFFFF"/>
        </a:buClr>
        <a:buSzPct val="45000"/>
        <a:buFont typeface="StarSymbol"/>
        <a:buChar char="●"/>
        <a:defRPr kumimoji="1" sz="2900">
          <a:solidFill>
            <a:srgbClr val="FFFFFF"/>
          </a:solidFill>
          <a:latin typeface="+mn-lt"/>
          <a:ea typeface="+mn-ea"/>
          <a:cs typeface="+mn-cs"/>
        </a:defRPr>
      </a:lvl1pPr>
      <a:lvl2pPr marL="782638" indent="-260350" algn="l" defTabSz="414338" rtl="0" eaLnBrk="0" fontAlgn="base" hangingPunct="0">
        <a:lnSpc>
          <a:spcPct val="95000"/>
        </a:lnSpc>
        <a:spcBef>
          <a:spcPct val="0"/>
        </a:spcBef>
        <a:spcAft>
          <a:spcPts val="1038"/>
        </a:spcAft>
        <a:buClr>
          <a:srgbClr val="FFFFFF"/>
        </a:buClr>
        <a:buSzPct val="75000"/>
        <a:buFont typeface="StarSymbol"/>
        <a:buChar char="–"/>
        <a:defRPr kumimoji="1" sz="2500">
          <a:solidFill>
            <a:srgbClr val="FFFFFF"/>
          </a:solidFill>
          <a:latin typeface="+mn-lt"/>
          <a:ea typeface="+mn-ea"/>
        </a:defRPr>
      </a:lvl2pPr>
      <a:lvl3pPr marL="1174750" indent="-195263" algn="l" defTabSz="414338" rtl="0" eaLnBrk="0" fontAlgn="base" hangingPunct="0">
        <a:lnSpc>
          <a:spcPct val="95000"/>
        </a:lnSpc>
        <a:spcBef>
          <a:spcPct val="0"/>
        </a:spcBef>
        <a:spcAft>
          <a:spcPts val="775"/>
        </a:spcAft>
        <a:buClr>
          <a:srgbClr val="FFFFFF"/>
        </a:buClr>
        <a:buSzPct val="45000"/>
        <a:buFont typeface="StarSymbol"/>
        <a:buChar char="●"/>
        <a:defRPr kumimoji="1" sz="2200">
          <a:solidFill>
            <a:srgbClr val="FFFFFF"/>
          </a:solidFill>
          <a:latin typeface="+mn-lt"/>
          <a:ea typeface="+mn-ea"/>
        </a:defRPr>
      </a:lvl3pPr>
      <a:lvl4pPr marL="1565275" indent="-195263" algn="l" defTabSz="414338" rtl="0" eaLnBrk="0" fontAlgn="base" hangingPunct="0">
        <a:lnSpc>
          <a:spcPct val="95000"/>
        </a:lnSpc>
        <a:spcBef>
          <a:spcPct val="0"/>
        </a:spcBef>
        <a:spcAft>
          <a:spcPts val="525"/>
        </a:spcAft>
        <a:buClr>
          <a:srgbClr val="FFFFFF"/>
        </a:buClr>
        <a:buSzPct val="75000"/>
        <a:buFont typeface="StarSymbol"/>
        <a:buChar char="–"/>
        <a:defRPr kumimoji="1">
          <a:solidFill>
            <a:srgbClr val="FFFFFF"/>
          </a:solidFill>
          <a:latin typeface="+mn-lt"/>
          <a:ea typeface="+mn-ea"/>
        </a:defRPr>
      </a:lvl4pPr>
      <a:lvl5pPr marL="1957388" indent="-195263" algn="l" defTabSz="414338" rtl="0" eaLnBrk="0" fontAlgn="base" hangingPunct="0">
        <a:lnSpc>
          <a:spcPct val="95000"/>
        </a:lnSpc>
        <a:spcBef>
          <a:spcPct val="0"/>
        </a:spcBef>
        <a:spcAft>
          <a:spcPts val="263"/>
        </a:spcAft>
        <a:buClr>
          <a:srgbClr val="FFFFFF"/>
        </a:buClr>
        <a:buSzPct val="45000"/>
        <a:buFont typeface="StarSymbol"/>
        <a:buChar char="●"/>
        <a:defRPr kumimoji="1">
          <a:solidFill>
            <a:srgbClr val="FFFFFF"/>
          </a:solidFill>
          <a:latin typeface="+mn-lt"/>
          <a:ea typeface="+mn-ea"/>
        </a:defRPr>
      </a:lvl5pPr>
      <a:lvl6pPr marL="2373155" indent="-195843" algn="l" defTabSz="414726" rtl="0" fontAlgn="base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kumimoji="1" sz="1800">
          <a:solidFill>
            <a:srgbClr val="FFFFFF"/>
          </a:solidFill>
          <a:latin typeface="+mn-lt"/>
          <a:ea typeface="+mn-ea"/>
        </a:defRPr>
      </a:lvl6pPr>
      <a:lvl7pPr marL="2787881" indent="-195843" algn="l" defTabSz="414726" rtl="0" fontAlgn="base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kumimoji="1" sz="1800">
          <a:solidFill>
            <a:srgbClr val="FFFFFF"/>
          </a:solidFill>
          <a:latin typeface="+mn-lt"/>
          <a:ea typeface="+mn-ea"/>
        </a:defRPr>
      </a:lvl7pPr>
      <a:lvl8pPr marL="3202607" indent="-195843" algn="l" defTabSz="414726" rtl="0" fontAlgn="base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kumimoji="1" sz="1800">
          <a:solidFill>
            <a:srgbClr val="FFFFFF"/>
          </a:solidFill>
          <a:latin typeface="+mn-lt"/>
          <a:ea typeface="+mn-ea"/>
        </a:defRPr>
      </a:lvl8pPr>
      <a:lvl9pPr marL="3617333" indent="-195843" algn="l" defTabSz="414726" rtl="0" fontAlgn="base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kumimoji="1" sz="1800">
          <a:solidFill>
            <a:srgbClr val="FFFFFF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915" r:id="rId11"/>
    <p:sldLayoutId id="2147483821" r:id="rId12"/>
  </p:sldLayoutIdLst>
  <p:txStyles>
    <p:titleStyle>
      <a:lvl1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2pPr>
      <a:lvl3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3pPr>
      <a:lvl4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4pPr>
      <a:lvl5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5pPr>
      <a:lvl6pPr marL="139365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6pPr>
      <a:lvl7pPr marL="180829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7pPr>
      <a:lvl8pPr marL="222293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8pPr>
      <a:lvl9pPr marL="263757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88938" indent="-292100" algn="l" defTabSz="412750" rtl="0" eaLnBrk="0" fontAlgn="base" hangingPunct="0">
        <a:lnSpc>
          <a:spcPct val="95000"/>
        </a:lnSpc>
        <a:spcBef>
          <a:spcPct val="0"/>
        </a:spcBef>
        <a:spcAft>
          <a:spcPts val="1288"/>
        </a:spcAft>
        <a:buClr>
          <a:srgbClr val="FFFFFF"/>
        </a:buClr>
        <a:buSzPct val="45000"/>
        <a:buFont typeface="StarSymbol"/>
        <a:buChar char="●"/>
        <a:defRPr sz="2900">
          <a:solidFill>
            <a:srgbClr val="FFFFFF"/>
          </a:solidFill>
          <a:latin typeface="+mn-lt"/>
          <a:ea typeface="+mn-ea"/>
          <a:cs typeface="+mn-cs"/>
        </a:defRPr>
      </a:lvl1pPr>
      <a:lvl2pPr marL="781050" indent="-258763" algn="l" defTabSz="412750" rtl="0" eaLnBrk="0" fontAlgn="base" hangingPunct="0">
        <a:lnSpc>
          <a:spcPct val="95000"/>
        </a:lnSpc>
        <a:spcBef>
          <a:spcPct val="0"/>
        </a:spcBef>
        <a:spcAft>
          <a:spcPts val="1038"/>
        </a:spcAft>
        <a:buClr>
          <a:srgbClr val="FFFFFF"/>
        </a:buClr>
        <a:buSzPct val="75000"/>
        <a:buFont typeface="StarSymbol"/>
        <a:buChar char="–"/>
        <a:defRPr sz="2500">
          <a:solidFill>
            <a:srgbClr val="FFFFFF"/>
          </a:solidFill>
          <a:latin typeface="+mn-lt"/>
        </a:defRPr>
      </a:lvl2pPr>
      <a:lvl3pPr marL="1173163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775"/>
        </a:spcAft>
        <a:buClr>
          <a:srgbClr val="FFFFFF"/>
        </a:buClr>
        <a:buSzPct val="45000"/>
        <a:buFont typeface="StarSymbol"/>
        <a:buChar char="●"/>
        <a:defRPr sz="2200">
          <a:solidFill>
            <a:srgbClr val="FFFFFF"/>
          </a:solidFill>
          <a:latin typeface="+mn-lt"/>
        </a:defRPr>
      </a:lvl3pPr>
      <a:lvl4pPr marL="1563688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525"/>
        </a:spcAft>
        <a:buClr>
          <a:srgbClr val="FFFFFF"/>
        </a:buClr>
        <a:buSzPct val="75000"/>
        <a:buFont typeface="StarSymbol"/>
        <a:buChar char="–"/>
        <a:defRPr>
          <a:solidFill>
            <a:srgbClr val="FFFFFF"/>
          </a:solidFill>
          <a:latin typeface="+mn-lt"/>
        </a:defRPr>
      </a:lvl4pPr>
      <a:lvl5pPr marL="1955800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263"/>
        </a:spcAft>
        <a:buClr>
          <a:srgbClr val="FFFFFF"/>
        </a:buClr>
        <a:buSzPct val="45000"/>
        <a:buFont typeface="StarSymbol"/>
        <a:buChar char="●"/>
        <a:defRPr>
          <a:solidFill>
            <a:srgbClr val="FFFFFF"/>
          </a:solidFill>
          <a:latin typeface="+mn-lt"/>
        </a:defRPr>
      </a:lvl5pPr>
      <a:lvl6pPr marL="237266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6pPr>
      <a:lvl7pPr marL="278730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7pPr>
      <a:lvl8pPr marL="320194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8pPr>
      <a:lvl9pPr marL="361658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9pPr>
    </p:bodyStyle>
    <p:otherStyle>
      <a:defPPr>
        <a:defRPr lang="ja-JP"/>
      </a:defPPr>
      <a:lvl1pPr marL="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65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50747"/>
            <a:ext cx="12191999" cy="132343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ja-JP" sz="4000" b="1" spc="-80" dirty="0">
                <a:solidFill>
                  <a:schemeClr val="tx2">
                    <a:lumMod val="40000"/>
                    <a:lumOff val="60000"/>
                  </a:schemeClr>
                </a:solidFill>
                <a:ea typeface="+mj-ea"/>
                <a:cs typeface="Arial" panose="020B0604020202020204" pitchFamily="34" charset="0"/>
              </a:rPr>
              <a:t>Deep-learning-based dynamic optical coherence tomography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3058AF-7210-8962-BDFE-8D85784091CE}"/>
              </a:ext>
            </a:extLst>
          </p:cNvPr>
          <p:cNvSpPr txBox="1"/>
          <p:nvPr/>
        </p:nvSpPr>
        <p:spPr>
          <a:xfrm>
            <a:off x="1790699" y="3276600"/>
            <a:ext cx="8610600" cy="1675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/>
            </a:pPr>
            <a:r>
              <a:rPr kumimoji="0" lang="en-US" altLang="ja-JP" sz="3200" dirty="0">
                <a:solidFill>
                  <a:srgbClr val="FFFFFF"/>
                </a:solidFill>
                <a:ea typeface="ＭＳ Ｐゴシック" charset="-128"/>
                <a:cs typeface="Arial" panose="020B0604020202020204" pitchFamily="34" charset="0"/>
              </a:rPr>
              <a:t>D1 </a:t>
            </a:r>
            <a:r>
              <a:rPr kumimoji="0" lang="ja-JP" altLang="en-US" sz="3200" dirty="0">
                <a:solidFill>
                  <a:srgbClr val="FFFFFF"/>
                </a:solidFill>
                <a:ea typeface="ＭＳ Ｐゴシック" charset="-128"/>
                <a:cs typeface="Arial" panose="020B0604020202020204" pitchFamily="34" charset="0"/>
              </a:rPr>
              <a:t>劉雨松 </a:t>
            </a:r>
            <a:r>
              <a:rPr kumimoji="0" lang="en-US" altLang="ja-JP" sz="3200" dirty="0">
                <a:solidFill>
                  <a:srgbClr val="FFFFFF"/>
                </a:solidFill>
                <a:ea typeface="ＭＳ Ｐゴシック" charset="-128"/>
                <a:cs typeface="Arial" panose="020B0604020202020204" pitchFamily="34" charset="0"/>
              </a:rPr>
              <a:t>(Liu Yusong)</a:t>
            </a:r>
          </a:p>
          <a:p>
            <a:pPr algn="ctr">
              <a:lnSpc>
                <a:spcPct val="110000"/>
              </a:lnSpc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/>
            </a:pPr>
            <a:r>
              <a:rPr kumimoji="0" lang="ja-JP" altLang="en-US" sz="3200" dirty="0">
                <a:solidFill>
                  <a:srgbClr val="FFFFFF"/>
                </a:solidFill>
                <a:ea typeface="ＭＳ Ｐゴシック" charset="-128"/>
                <a:cs typeface="Arial" panose="020B0604020202020204" pitchFamily="34" charset="0"/>
              </a:rPr>
              <a:t>指導教員：安野　嘉晃　副指導教員：伊藤　雅英</a:t>
            </a:r>
            <a:endParaRPr kumimoji="0" lang="en-US" altLang="ja-JP" sz="3200" dirty="0">
              <a:solidFill>
                <a:srgbClr val="FFFFFF"/>
              </a:solidFill>
              <a:ea typeface="ＭＳ Ｐゴシック" charset="-128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/>
            </a:pPr>
            <a:r>
              <a:rPr kumimoji="0" lang="en-US" altLang="ja-JP" sz="3200" dirty="0">
                <a:solidFill>
                  <a:srgbClr val="FFFFFF"/>
                </a:solidFill>
                <a:ea typeface="ＭＳ Ｐゴシック" charset="-128"/>
                <a:cs typeface="Arial" panose="020B0604020202020204" pitchFamily="34" charset="0"/>
              </a:rPr>
              <a:t>11th July 2024</a:t>
            </a:r>
            <a:endParaRPr kumimoji="0" lang="ja-JP" altLang="en-US" sz="3200" dirty="0">
              <a:solidFill>
                <a:srgbClr val="FFFFFF"/>
              </a:solidFill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57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3189455" cy="434603"/>
          </a:xfrm>
        </p:spPr>
        <p:txBody>
          <a:bodyPr/>
          <a:lstStyle/>
          <a:p>
            <a:r>
              <a:rPr lang="en-US" sz="2400" dirty="0"/>
              <a:t>NN training process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381103-0B6A-0424-15E8-6BA5246353FA}"/>
              </a:ext>
            </a:extLst>
          </p:cNvPr>
          <p:cNvSpPr txBox="1"/>
          <p:nvPr/>
        </p:nvSpPr>
        <p:spPr>
          <a:xfrm>
            <a:off x="240829" y="696961"/>
            <a:ext cx="982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Training Samples</a:t>
            </a:r>
            <a:r>
              <a:rPr lang="en-US" altLang="zh-CN" dirty="0">
                <a:solidFill>
                  <a:schemeClr val="bg1"/>
                </a:solidFill>
              </a:rPr>
              <a:t>: 36 breast cancer (MCF-7) spheroids and 36 colon cancer (HT-29) spheroids.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659FA1F-9EE3-CF9A-B9E2-E6551F20BC1D}"/>
              </a:ext>
            </a:extLst>
          </p:cNvPr>
          <p:cNvSpPr txBox="1"/>
          <p:nvPr/>
        </p:nvSpPr>
        <p:spPr>
          <a:xfrm>
            <a:off x="240829" y="1326132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Validation samples</a:t>
            </a:r>
            <a:r>
              <a:rPr lang="en-US" altLang="zh-CN" dirty="0">
                <a:solidFill>
                  <a:schemeClr val="tx2"/>
                </a:solidFill>
              </a:rPr>
              <a:t>:</a:t>
            </a:r>
            <a:r>
              <a:rPr lang="en-US" altLang="zh-CN" dirty="0">
                <a:solidFill>
                  <a:schemeClr val="bg1"/>
                </a:solidFill>
              </a:rPr>
              <a:t> 12 breast cancer (MCF-7) spheroids and 12 colon cancer (HT-29) spheroids.</a:t>
            </a:r>
            <a:r>
              <a:rPr lang="en-US" altLang="zh-CN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B0E3D76C-3018-57A2-4170-3AB2AF1F6186}"/>
              </a:ext>
            </a:extLst>
          </p:cNvPr>
          <p:cNvSpPr/>
          <p:nvPr/>
        </p:nvSpPr>
        <p:spPr bwMode="auto">
          <a:xfrm>
            <a:off x="0" y="1828800"/>
            <a:ext cx="12192000" cy="5029200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5AC330-FCC3-6FD9-1F44-8A0F6BCA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45472"/>
            <a:ext cx="12059803" cy="48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76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17CEF10-76E0-C190-251F-79873EE2FD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5736627" cy="434603"/>
          </a:xfrm>
        </p:spPr>
        <p:txBody>
          <a:bodyPr/>
          <a:lstStyle/>
          <a:p>
            <a:r>
              <a:rPr lang="en-US" altLang="zh-CN" dirty="0"/>
              <a:t>LIV images of breast cancer spheroid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09833C-EBD0-0AF8-7BE3-05FC64DE9F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7E9E48-04A0-EF81-4605-CD83746481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4800" y="68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C7061A-4652-8D34-3338-F2858C61D3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92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5D7BB4-FAE4-8218-9AC5-73A1457CF37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64800" y="356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4B0E27-0F11-F6B0-65A8-6814FFE4722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4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34B5CC-DD74-0698-B085-6C62C95D98D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92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569A55A-3B15-53EA-8D93-C57AB6E106EA}"/>
              </a:ext>
            </a:extLst>
          </p:cNvPr>
          <p:cNvSpPr txBox="1"/>
          <p:nvPr/>
        </p:nvSpPr>
        <p:spPr>
          <a:xfrm rot="10800000">
            <a:off x="1479924" y="341133"/>
            <a:ext cx="615553" cy="53348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i="1" dirty="0"/>
              <a:t>En face</a:t>
            </a:r>
            <a:r>
              <a:rPr lang="en-US" altLang="zh-CN" sz="2800" dirty="0"/>
              <a:t>             cross section</a:t>
            </a:r>
            <a:endParaRPr lang="zh-CN" altLang="en-US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437DBED-20A1-E892-4F85-E2809CB78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0420217" y="5681705"/>
            <a:ext cx="1257567" cy="13309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563214D-A719-9B84-1551-41E02FE122CB}"/>
              </a:ext>
            </a:extLst>
          </p:cNvPr>
          <p:cNvSpPr txBox="1"/>
          <p:nvPr/>
        </p:nvSpPr>
        <p:spPr>
          <a:xfrm>
            <a:off x="11017131" y="4853026"/>
            <a:ext cx="54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F3A85DB-3F5F-87DE-3268-95CC5A121879}"/>
              </a:ext>
            </a:extLst>
          </p:cNvPr>
          <p:cNvSpPr txBox="1"/>
          <p:nvPr/>
        </p:nvSpPr>
        <p:spPr>
          <a:xfrm>
            <a:off x="11085577" y="6189751"/>
            <a:ext cx="54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4889A07-28F4-0B12-1E90-7AB22536453E}"/>
              </a:ext>
            </a:extLst>
          </p:cNvPr>
          <p:cNvSpPr txBox="1"/>
          <p:nvPr/>
        </p:nvSpPr>
        <p:spPr>
          <a:xfrm>
            <a:off x="11049000" y="5410200"/>
            <a:ext cx="673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LIV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[dB²]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4">
            <a:extLst>
              <a:ext uri="{FF2B5EF4-FFF2-40B4-BE49-F238E27FC236}">
                <a16:creationId xmlns:a16="http://schemas.microsoft.com/office/drawing/2014/main" id="{4D5B2FA0-C5E3-8D42-B1D9-6712B56F11A0}"/>
              </a:ext>
            </a:extLst>
          </p:cNvPr>
          <p:cNvSpPr txBox="1"/>
          <p:nvPr/>
        </p:nvSpPr>
        <p:spPr>
          <a:xfrm>
            <a:off x="2149378" y="743635"/>
            <a:ext cx="292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32-frame conventional LIV</a:t>
            </a:r>
          </a:p>
          <a:p>
            <a:pPr algn="ctr"/>
            <a:r>
              <a:rPr lang="en-US" altLang="zh-CN" dirty="0">
                <a:solidFill>
                  <a:srgbClr val="00B050"/>
                </a:solidFill>
              </a:rPr>
              <a:t>(Ground truth)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1" name="文本框 15">
            <a:extLst>
              <a:ext uri="{FF2B5EF4-FFF2-40B4-BE49-F238E27FC236}">
                <a16:creationId xmlns:a16="http://schemas.microsoft.com/office/drawing/2014/main" id="{D2DC7C10-BCE2-0D6E-924D-E6385A442E5B}"/>
              </a:ext>
            </a:extLst>
          </p:cNvPr>
          <p:cNvSpPr txBox="1"/>
          <p:nvPr/>
        </p:nvSpPr>
        <p:spPr>
          <a:xfrm>
            <a:off x="5149861" y="743635"/>
            <a:ext cx="2609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4-frame NN-based LIV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(Proposed)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文本框 16">
            <a:extLst>
              <a:ext uri="{FF2B5EF4-FFF2-40B4-BE49-F238E27FC236}">
                <a16:creationId xmlns:a16="http://schemas.microsoft.com/office/drawing/2014/main" id="{4BAA48B2-281D-A33F-DC87-6318A5B5110E}"/>
              </a:ext>
            </a:extLst>
          </p:cNvPr>
          <p:cNvSpPr txBox="1"/>
          <p:nvPr/>
        </p:nvSpPr>
        <p:spPr>
          <a:xfrm>
            <a:off x="7950379" y="743635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4-frame conventional LIV</a:t>
            </a:r>
          </a:p>
          <a:p>
            <a:pPr algn="ctr"/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(Reference)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直接连接符 12">
            <a:extLst>
              <a:ext uri="{FF2B5EF4-FFF2-40B4-BE49-F238E27FC236}">
                <a16:creationId xmlns:a16="http://schemas.microsoft.com/office/drawing/2014/main" id="{4D592AA9-4E01-AB8F-62A8-29F5F8DCA2EE}"/>
              </a:ext>
            </a:extLst>
          </p:cNvPr>
          <p:cNvCxnSpPr>
            <a:cxnSpLocks/>
          </p:cNvCxnSpPr>
          <p:nvPr/>
        </p:nvCxnSpPr>
        <p:spPr>
          <a:xfrm>
            <a:off x="2286000" y="2819400"/>
            <a:ext cx="0" cy="57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3">
            <a:extLst>
              <a:ext uri="{FF2B5EF4-FFF2-40B4-BE49-F238E27FC236}">
                <a16:creationId xmlns:a16="http://schemas.microsoft.com/office/drawing/2014/main" id="{039692CF-36CD-1C38-9834-CC697CF80BCA}"/>
              </a:ext>
            </a:extLst>
          </p:cNvPr>
          <p:cNvCxnSpPr>
            <a:cxnSpLocks/>
          </p:cNvCxnSpPr>
          <p:nvPr/>
        </p:nvCxnSpPr>
        <p:spPr>
          <a:xfrm flipH="1">
            <a:off x="2286000" y="3395400"/>
            <a:ext cx="57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4">
            <a:extLst>
              <a:ext uri="{FF2B5EF4-FFF2-40B4-BE49-F238E27FC236}">
                <a16:creationId xmlns:a16="http://schemas.microsoft.com/office/drawing/2014/main" id="{F52EF81A-B970-48FF-9B58-1A529096AEE6}"/>
              </a:ext>
            </a:extLst>
          </p:cNvPr>
          <p:cNvSpPr txBox="1"/>
          <p:nvPr/>
        </p:nvSpPr>
        <p:spPr>
          <a:xfrm>
            <a:off x="2286000" y="3038243"/>
            <a:ext cx="102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µm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7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17CEF10-76E0-C190-251F-79873EE2FD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5630829" cy="434603"/>
          </a:xfrm>
        </p:spPr>
        <p:txBody>
          <a:bodyPr/>
          <a:lstStyle/>
          <a:p>
            <a:r>
              <a:rPr lang="en-US" altLang="zh-CN" dirty="0"/>
              <a:t>LIV images of colon cancer spheroid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09833C-EBD0-0AF8-7BE3-05FC64DE9F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7E9E48-04A0-EF81-4605-CD83746481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4800" y="68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C7061A-4652-8D34-3338-F2858C61D3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92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5D7BB4-FAE4-8218-9AC5-73A1457CF37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64800" y="356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4B0E27-0F11-F6B0-65A8-6814FFE4722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4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34B5CC-DD74-0698-B085-6C62C95D98D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92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569A55A-3B15-53EA-8D93-C57AB6E106EA}"/>
              </a:ext>
            </a:extLst>
          </p:cNvPr>
          <p:cNvSpPr txBox="1"/>
          <p:nvPr/>
        </p:nvSpPr>
        <p:spPr>
          <a:xfrm rot="10800000">
            <a:off x="1479924" y="341133"/>
            <a:ext cx="615553" cy="53348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i="1" dirty="0"/>
              <a:t>En face</a:t>
            </a:r>
            <a:r>
              <a:rPr lang="en-US" altLang="zh-CN" sz="2800" dirty="0"/>
              <a:t>             cross section</a:t>
            </a:r>
            <a:endParaRPr lang="zh-CN" altLang="en-US" sz="2800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1F7326B-F47D-FACF-C682-BDFCA3DA14E2}"/>
              </a:ext>
            </a:extLst>
          </p:cNvPr>
          <p:cNvCxnSpPr>
            <a:cxnSpLocks/>
          </p:cNvCxnSpPr>
          <p:nvPr/>
        </p:nvCxnSpPr>
        <p:spPr>
          <a:xfrm>
            <a:off x="2286000" y="2819400"/>
            <a:ext cx="0" cy="57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309D085-A2D6-43AA-5AA7-8FB90C2EE0E9}"/>
              </a:ext>
            </a:extLst>
          </p:cNvPr>
          <p:cNvCxnSpPr>
            <a:cxnSpLocks/>
          </p:cNvCxnSpPr>
          <p:nvPr/>
        </p:nvCxnSpPr>
        <p:spPr>
          <a:xfrm flipH="1">
            <a:off x="2286000" y="3395400"/>
            <a:ext cx="57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0D88FEF-9F5D-6432-6473-1E5F1F87E0FD}"/>
              </a:ext>
            </a:extLst>
          </p:cNvPr>
          <p:cNvSpPr txBox="1"/>
          <p:nvPr/>
        </p:nvSpPr>
        <p:spPr>
          <a:xfrm>
            <a:off x="2286000" y="3038243"/>
            <a:ext cx="102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µm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C5AB788-09E0-C328-4601-886317277B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0420217" y="5681705"/>
            <a:ext cx="1257567" cy="13309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6579454-A93B-A82B-32F9-2A8C4388E564}"/>
              </a:ext>
            </a:extLst>
          </p:cNvPr>
          <p:cNvSpPr txBox="1"/>
          <p:nvPr/>
        </p:nvSpPr>
        <p:spPr>
          <a:xfrm>
            <a:off x="11017131" y="4853026"/>
            <a:ext cx="54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FD410C6-574B-F15E-E364-2981D63D7E05}"/>
              </a:ext>
            </a:extLst>
          </p:cNvPr>
          <p:cNvSpPr txBox="1"/>
          <p:nvPr/>
        </p:nvSpPr>
        <p:spPr>
          <a:xfrm>
            <a:off x="11085577" y="6189751"/>
            <a:ext cx="54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E7FC949-636C-9C67-1A82-16C597C19D09}"/>
              </a:ext>
            </a:extLst>
          </p:cNvPr>
          <p:cNvSpPr txBox="1"/>
          <p:nvPr/>
        </p:nvSpPr>
        <p:spPr>
          <a:xfrm>
            <a:off x="11049000" y="5410200"/>
            <a:ext cx="673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LIV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[dB²]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14">
            <a:extLst>
              <a:ext uri="{FF2B5EF4-FFF2-40B4-BE49-F238E27FC236}">
                <a16:creationId xmlns:a16="http://schemas.microsoft.com/office/drawing/2014/main" id="{A7A2C134-C240-53FA-2397-F79FA2E49EF5}"/>
              </a:ext>
            </a:extLst>
          </p:cNvPr>
          <p:cNvSpPr txBox="1"/>
          <p:nvPr/>
        </p:nvSpPr>
        <p:spPr>
          <a:xfrm>
            <a:off x="2149378" y="743635"/>
            <a:ext cx="292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32-frame conventional LIV</a:t>
            </a:r>
          </a:p>
          <a:p>
            <a:pPr algn="ctr"/>
            <a:r>
              <a:rPr lang="en-US" altLang="zh-CN" dirty="0">
                <a:solidFill>
                  <a:srgbClr val="00B050"/>
                </a:solidFill>
              </a:rPr>
              <a:t>(Ground truth)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0" name="文本框 15">
            <a:extLst>
              <a:ext uri="{FF2B5EF4-FFF2-40B4-BE49-F238E27FC236}">
                <a16:creationId xmlns:a16="http://schemas.microsoft.com/office/drawing/2014/main" id="{F898BDB0-BDBF-D48F-1E6C-6E2FD1F9D4F4}"/>
              </a:ext>
            </a:extLst>
          </p:cNvPr>
          <p:cNvSpPr txBox="1"/>
          <p:nvPr/>
        </p:nvSpPr>
        <p:spPr>
          <a:xfrm>
            <a:off x="5149861" y="743635"/>
            <a:ext cx="2609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4-frame NN-based LIV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(Proposed)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6">
            <a:extLst>
              <a:ext uri="{FF2B5EF4-FFF2-40B4-BE49-F238E27FC236}">
                <a16:creationId xmlns:a16="http://schemas.microsoft.com/office/drawing/2014/main" id="{53A544E3-CC7B-379A-76F5-8E1598434877}"/>
              </a:ext>
            </a:extLst>
          </p:cNvPr>
          <p:cNvSpPr txBox="1"/>
          <p:nvPr/>
        </p:nvSpPr>
        <p:spPr>
          <a:xfrm>
            <a:off x="7950379" y="743635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4-frame conventional LIV</a:t>
            </a:r>
          </a:p>
          <a:p>
            <a:pPr algn="ctr"/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(Reference)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49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4710705" cy="434603"/>
          </a:xfrm>
        </p:spPr>
        <p:txBody>
          <a:bodyPr/>
          <a:lstStyle/>
          <a:p>
            <a:r>
              <a:rPr lang="en-US" sz="2400" dirty="0"/>
              <a:t>Quantitative analysis methods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B32FE9F-0240-75BC-6DC7-35D687DBF07C}"/>
              </a:ext>
            </a:extLst>
          </p:cNvPr>
          <p:cNvSpPr txBox="1"/>
          <p:nvPr/>
        </p:nvSpPr>
        <p:spPr>
          <a:xfrm>
            <a:off x="312174" y="6097891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I. Abd El-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Sadek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, Biomed. Opt. Express 11(11), 6231 (2020).</a:t>
            </a:r>
            <a:endParaRPr lang="zh-CN" altLang="zh-CN" sz="1400" dirty="0">
              <a:solidFill>
                <a:schemeClr val="tx2">
                  <a:lumMod val="20000"/>
                  <a:lumOff val="8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1FCE94-269C-AC44-3158-87003CE9CE05}"/>
              </a:ext>
            </a:extLst>
          </p:cNvPr>
          <p:cNvSpPr txBox="1"/>
          <p:nvPr/>
        </p:nvSpPr>
        <p:spPr>
          <a:xfrm>
            <a:off x="312174" y="6405668"/>
            <a:ext cx="51270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I. A. El-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Sadek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, Biomed. Opt. Express </a:t>
            </a:r>
            <a:r>
              <a:rPr lang="en-US" altLang="zh-CN" sz="1400" b="1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12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(11), 6844 (2021).</a:t>
            </a:r>
            <a:endParaRPr lang="zh-CN" altLang="en-US" sz="1400" dirty="0">
              <a:solidFill>
                <a:schemeClr val="tx2">
                  <a:lumMod val="20000"/>
                  <a:lumOff val="8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E8125-B33E-E07C-36A7-F645CDA428E4}"/>
              </a:ext>
            </a:extLst>
          </p:cNvPr>
          <p:cNvSpPr txBox="1"/>
          <p:nvPr/>
        </p:nvSpPr>
        <p:spPr>
          <a:xfrm>
            <a:off x="5439232" y="2552131"/>
            <a:ext cx="5000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en-US" altLang="zh-CN" dirty="0">
                <a:solidFill>
                  <a:schemeClr val="tx2"/>
                </a:solidFill>
              </a:rPr>
              <a:t>Mean LIV </a:t>
            </a:r>
            <a:r>
              <a:rPr lang="en-US" altLang="zh-CN" dirty="0"/>
              <a:t>among the whole tumor spheroid volume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02446-8B33-99B1-2E1B-6E4191EA50E3}"/>
              </a:ext>
            </a:extLst>
          </p:cNvPr>
          <p:cNvSpPr txBox="1"/>
          <p:nvPr/>
        </p:nvSpPr>
        <p:spPr>
          <a:xfrm>
            <a:off x="5439233" y="3659538"/>
            <a:ext cx="5000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 </a:t>
            </a:r>
            <a:r>
              <a:rPr lang="en-US" altLang="zh-CN" dirty="0">
                <a:solidFill>
                  <a:schemeClr val="tx2"/>
                </a:solidFill>
              </a:rPr>
              <a:t>Viable cell ratio (VCR) </a:t>
            </a:r>
            <a:r>
              <a:rPr lang="en-US" altLang="zh-CN" dirty="0"/>
              <a:t>of the whole tumor spheroid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21">
                <a:extLst>
                  <a:ext uri="{FF2B5EF4-FFF2-40B4-BE49-F238E27FC236}">
                    <a16:creationId xmlns:a16="http://schemas.microsoft.com/office/drawing/2014/main" id="{97DB7F6E-67F5-EF4C-2D77-F41D624CB408}"/>
                  </a:ext>
                </a:extLst>
              </p:cNvPr>
              <p:cNvSpPr txBox="1"/>
              <p:nvPr/>
            </p:nvSpPr>
            <p:spPr>
              <a:xfrm>
                <a:off x="6244542" y="4610764"/>
                <a:ext cx="5000165" cy="759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0" dirty="0" smtClean="0">
                          <a:latin typeface="Cambria Math" panose="02040503050406030204" pitchFamily="18" charset="0"/>
                        </a:rPr>
                        <m:t>VCR</m:t>
                      </m:r>
                      <m:r>
                        <a:rPr lang="en-US" altLang="zh-CN" sz="2000" i="0" dirty="0" smtClean="0">
                          <a:latin typeface="Cambria Math" panose="02040503050406030204" pitchFamily="18" charset="0"/>
                        </a:rPr>
                        <m:t> =  </m:t>
                      </m:r>
                      <m:f>
                        <m:f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numbers</m:t>
                          </m:r>
                          <m: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larger</m:t>
                          </m:r>
                          <m: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than</m:t>
                          </m:r>
                          <m: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dB</m:t>
                          </m:r>
                          <m: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²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pixel</m:t>
                          </m:r>
                          <m: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numbers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21">
                <a:extLst>
                  <a:ext uri="{FF2B5EF4-FFF2-40B4-BE49-F238E27FC236}">
                    <a16:creationId xmlns:a16="http://schemas.microsoft.com/office/drawing/2014/main" id="{97DB7F6E-67F5-EF4C-2D77-F41D624CB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542" y="4610764"/>
                <a:ext cx="5000165" cy="759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73F4E081-80F9-94C3-9EB6-796A964F6B53}"/>
              </a:ext>
            </a:extLst>
          </p:cNvPr>
          <p:cNvSpPr/>
          <p:nvPr/>
        </p:nvSpPr>
        <p:spPr bwMode="auto">
          <a:xfrm>
            <a:off x="3048000" y="3237532"/>
            <a:ext cx="2391232" cy="307777"/>
          </a:xfrm>
          <a:prstGeom prst="rightArrow">
            <a:avLst/>
          </a:prstGeom>
          <a:noFill/>
          <a:ln w="28575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63D456-22D1-BB00-C5FB-BD10A0E95DF4}"/>
              </a:ext>
            </a:extLst>
          </p:cNvPr>
          <p:cNvSpPr txBox="1"/>
          <p:nvPr/>
        </p:nvSpPr>
        <p:spPr>
          <a:xfrm>
            <a:off x="685800" y="317597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24 cancer spheroids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01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8248532" cy="434603"/>
          </a:xfrm>
        </p:spPr>
        <p:txBody>
          <a:bodyPr/>
          <a:lstStyle/>
          <a:p>
            <a:r>
              <a:rPr lang="en-US" altLang="zh-CN" dirty="0"/>
              <a:t>Evaluation metrics based on three types of LIV images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4585E2-80A0-D594-3934-B5EAF0ECC374}"/>
              </a:ext>
            </a:extLst>
          </p:cNvPr>
          <p:cNvGrpSpPr/>
          <p:nvPr/>
        </p:nvGrpSpPr>
        <p:grpSpPr>
          <a:xfrm>
            <a:off x="1188623" y="1447801"/>
            <a:ext cx="4795345" cy="5052659"/>
            <a:chOff x="1188623" y="1476193"/>
            <a:chExt cx="4795345" cy="5052659"/>
          </a:xfrm>
        </p:grpSpPr>
        <p:pic>
          <p:nvPicPr>
            <p:cNvPr id="12" name="Picture 11" descr="A diagram of a number of red and blue dots&#10;&#10;Description automatically generated">
              <a:extLst>
                <a:ext uri="{FF2B5EF4-FFF2-40B4-BE49-F238E27FC236}">
                  <a16:creationId xmlns:a16="http://schemas.microsoft.com/office/drawing/2014/main" id="{41BA1238-73DA-B97E-9CC3-051E7AD28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47" r="8189" b="17"/>
            <a:stretch/>
          </p:blipFill>
          <p:spPr>
            <a:xfrm>
              <a:off x="1188623" y="1476194"/>
              <a:ext cx="4795345" cy="505265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9A6EC1-97E2-6C93-F078-F696C4E6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6200" y="4222794"/>
              <a:ext cx="1999688" cy="144546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D5AB5F-B2A4-A6E1-CB13-36C5A7F6289A}"/>
                </a:ext>
              </a:extLst>
            </p:cNvPr>
            <p:cNvSpPr txBox="1"/>
            <p:nvPr/>
          </p:nvSpPr>
          <p:spPr>
            <a:xfrm>
              <a:off x="1905000" y="2151622"/>
              <a:ext cx="2590800" cy="4835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E204CE-1F74-4E93-9BB0-42CD60E2D73F}"/>
                </a:ext>
              </a:extLst>
            </p:cNvPr>
            <p:cNvSpPr txBox="1"/>
            <p:nvPr/>
          </p:nvSpPr>
          <p:spPr>
            <a:xfrm>
              <a:off x="1188623" y="5976342"/>
              <a:ext cx="479534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</a:rPr>
                <a:t>Mean LIV of ground truth [dB²]</a:t>
              </a:r>
              <a:endParaRPr lang="en-US" sz="2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98C655-B5B8-A4E0-72EA-83219518C019}"/>
                </a:ext>
              </a:extLst>
            </p:cNvPr>
            <p:cNvSpPr txBox="1"/>
            <p:nvPr/>
          </p:nvSpPr>
          <p:spPr>
            <a:xfrm rot="16200000">
              <a:off x="-970493" y="3673811"/>
              <a:ext cx="479534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</a:rPr>
                <a:t>Mean LIV [dB²]</a:t>
              </a:r>
              <a:endParaRPr lang="en-US" sz="20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D0FB28-45E8-744D-EDA8-DAB9509DB9F8}"/>
              </a:ext>
            </a:extLst>
          </p:cNvPr>
          <p:cNvGrpSpPr/>
          <p:nvPr/>
        </p:nvGrpSpPr>
        <p:grpSpPr>
          <a:xfrm>
            <a:off x="6324600" y="1447801"/>
            <a:ext cx="4836432" cy="5052658"/>
            <a:chOff x="6324600" y="1447801"/>
            <a:chExt cx="4836432" cy="5052658"/>
          </a:xfrm>
        </p:grpSpPr>
        <p:pic>
          <p:nvPicPr>
            <p:cNvPr id="21" name="Picture 20" descr="A graph with red and blue dots&#10;&#10;Description automatically generated">
              <a:extLst>
                <a:ext uri="{FF2B5EF4-FFF2-40B4-BE49-F238E27FC236}">
                  <a16:creationId xmlns:a16="http://schemas.microsoft.com/office/drawing/2014/main" id="{5FF5B308-B0C2-C5ED-967B-0B58A47F8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548"/>
            <a:stretch/>
          </p:blipFill>
          <p:spPr>
            <a:xfrm>
              <a:off x="6324600" y="1447801"/>
              <a:ext cx="4836432" cy="505265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18D3FBD-6BE3-655A-9128-A48F463A7F95}"/>
                </a:ext>
              </a:extLst>
            </p:cNvPr>
            <p:cNvSpPr txBox="1"/>
            <p:nvPr/>
          </p:nvSpPr>
          <p:spPr>
            <a:xfrm>
              <a:off x="9601200" y="4343400"/>
              <a:ext cx="115754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4-frame </a:t>
              </a:r>
            </a:p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NN-based LIV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B73C00-B974-2C93-4D82-06A3FCB9EBF5}"/>
                </a:ext>
              </a:extLst>
            </p:cNvPr>
            <p:cNvSpPr txBox="1"/>
            <p:nvPr/>
          </p:nvSpPr>
          <p:spPr>
            <a:xfrm>
              <a:off x="9476258" y="4805065"/>
              <a:ext cx="14074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4-frame </a:t>
              </a:r>
            </a:p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conventional LIV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F1009-634B-8D59-DD92-AD4A74C657F7}"/>
                </a:ext>
              </a:extLst>
            </p:cNvPr>
            <p:cNvSpPr txBox="1"/>
            <p:nvPr/>
          </p:nvSpPr>
          <p:spPr>
            <a:xfrm>
              <a:off x="9662852" y="5318921"/>
              <a:ext cx="11575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Ideal line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1B2769-E159-E9A7-5DF2-6C019867C64F}"/>
                </a:ext>
              </a:extLst>
            </p:cNvPr>
            <p:cNvSpPr txBox="1"/>
            <p:nvPr/>
          </p:nvSpPr>
          <p:spPr>
            <a:xfrm>
              <a:off x="7019595" y="1604710"/>
              <a:ext cx="303880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2"/>
                  </a:solidFill>
                </a:rPr>
                <a:t>Viable cell ratio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F73FA0-10D9-8F8E-92DA-8E7AEA823375}"/>
                </a:ext>
              </a:extLst>
            </p:cNvPr>
            <p:cNvSpPr txBox="1"/>
            <p:nvPr/>
          </p:nvSpPr>
          <p:spPr>
            <a:xfrm>
              <a:off x="7019595" y="2130363"/>
              <a:ext cx="25908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2"/>
                  </a:solidFill>
                </a:rPr>
                <a:t>(VCR)</a:t>
              </a:r>
              <a:r>
                <a:rPr lang="en-US" dirty="0"/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EE3769-FCBA-52DB-7483-AC35EB3744C8}"/>
                </a:ext>
              </a:extLst>
            </p:cNvPr>
            <p:cNvSpPr txBox="1"/>
            <p:nvPr/>
          </p:nvSpPr>
          <p:spPr>
            <a:xfrm rot="16200000">
              <a:off x="4117045" y="3701291"/>
              <a:ext cx="485030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</a:rPr>
                <a:t>VCR</a:t>
              </a:r>
              <a:endParaRPr lang="en-US" sz="2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D0686B-3D33-839B-6CE5-385E93D23984}"/>
                </a:ext>
              </a:extLst>
            </p:cNvPr>
            <p:cNvSpPr txBox="1"/>
            <p:nvPr/>
          </p:nvSpPr>
          <p:spPr>
            <a:xfrm>
              <a:off x="6417256" y="5926390"/>
              <a:ext cx="463769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</a:rPr>
                <a:t>VCR of ground truth</a:t>
              </a:r>
              <a:endParaRPr lang="en-US" sz="2000" dirty="0"/>
            </a:p>
          </p:txBody>
        </p:sp>
      </p:grpSp>
      <p:sp>
        <p:nvSpPr>
          <p:cNvPr id="17" name="TextBox 6">
            <a:extLst>
              <a:ext uri="{FF2B5EF4-FFF2-40B4-BE49-F238E27FC236}">
                <a16:creationId xmlns:a16="http://schemas.microsoft.com/office/drawing/2014/main" id="{02D04C1E-913A-3A2C-B2BD-FB22075166D7}"/>
              </a:ext>
            </a:extLst>
          </p:cNvPr>
          <p:cNvSpPr txBox="1"/>
          <p:nvPr/>
        </p:nvSpPr>
        <p:spPr>
          <a:xfrm>
            <a:off x="3563717" y="805331"/>
            <a:ext cx="6101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Intraclass correlation coefficients (ICC)</a:t>
            </a:r>
          </a:p>
        </p:txBody>
      </p:sp>
    </p:spTree>
    <p:extLst>
      <p:ext uri="{BB962C8B-B14F-4D97-AF65-F5344CB8AC3E}">
        <p14:creationId xmlns:p14="http://schemas.microsoft.com/office/powerpoint/2010/main" val="143393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30E029D-FF71-4270-6579-35FE66B28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5654873" cy="434603"/>
          </a:xfrm>
        </p:spPr>
        <p:txBody>
          <a:bodyPr/>
          <a:lstStyle/>
          <a:p>
            <a:r>
              <a:rPr lang="en-US" altLang="zh-CN" dirty="0"/>
              <a:t>Agreement based statistical analysis</a:t>
            </a:r>
            <a:endParaRPr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7AF22-7703-150A-637C-D9E593A62533}"/>
              </a:ext>
            </a:extLst>
          </p:cNvPr>
          <p:cNvCxnSpPr>
            <a:cxnSpLocks/>
          </p:cNvCxnSpPr>
          <p:nvPr/>
        </p:nvCxnSpPr>
        <p:spPr bwMode="auto">
          <a:xfrm>
            <a:off x="3048000" y="5844986"/>
            <a:ext cx="4938415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22746F-50F1-540C-8161-C0E6C7C3CB7B}"/>
              </a:ext>
            </a:extLst>
          </p:cNvPr>
          <p:cNvCxnSpPr>
            <a:cxnSpLocks/>
          </p:cNvCxnSpPr>
          <p:nvPr/>
        </p:nvCxnSpPr>
        <p:spPr bwMode="auto">
          <a:xfrm flipV="1">
            <a:off x="3039083" y="1577786"/>
            <a:ext cx="8917" cy="472440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FF9A90-784D-E296-F99F-8B74909531E2}"/>
              </a:ext>
            </a:extLst>
          </p:cNvPr>
          <p:cNvCxnSpPr>
            <a:cxnSpLocks/>
          </p:cNvCxnSpPr>
          <p:nvPr/>
        </p:nvCxnSpPr>
        <p:spPr bwMode="auto">
          <a:xfrm>
            <a:off x="3048000" y="1806386"/>
            <a:ext cx="152400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A382C1-37C2-A473-E128-6C10B30BF1D1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2850878"/>
            <a:ext cx="4876800" cy="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3DB0CC-89BE-870C-8A80-92F11BB19917}"/>
              </a:ext>
            </a:extLst>
          </p:cNvPr>
          <p:cNvCxnSpPr>
            <a:cxnSpLocks/>
          </p:cNvCxnSpPr>
          <p:nvPr/>
        </p:nvCxnSpPr>
        <p:spPr bwMode="auto">
          <a:xfrm>
            <a:off x="3048000" y="3939986"/>
            <a:ext cx="152400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80D237-AEEC-1C26-4D89-E2C70488D33F}"/>
              </a:ext>
            </a:extLst>
          </p:cNvPr>
          <p:cNvCxnSpPr>
            <a:cxnSpLocks/>
          </p:cNvCxnSpPr>
          <p:nvPr/>
        </p:nvCxnSpPr>
        <p:spPr bwMode="auto">
          <a:xfrm>
            <a:off x="3048000" y="4930586"/>
            <a:ext cx="152400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CA5B8BB-0994-7B81-E3D4-399053E83139}"/>
              </a:ext>
            </a:extLst>
          </p:cNvPr>
          <p:cNvSpPr txBox="1"/>
          <p:nvPr/>
        </p:nvSpPr>
        <p:spPr>
          <a:xfrm>
            <a:off x="2743202" y="1626680"/>
            <a:ext cx="30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39D6D4-E0C4-7828-0D1D-77A03309950E}"/>
              </a:ext>
            </a:extLst>
          </p:cNvPr>
          <p:cNvSpPr txBox="1"/>
          <p:nvPr/>
        </p:nvSpPr>
        <p:spPr>
          <a:xfrm>
            <a:off x="2532435" y="2666212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003595-180F-5ED3-95AF-251CD369185F}"/>
              </a:ext>
            </a:extLst>
          </p:cNvPr>
          <p:cNvSpPr txBox="1"/>
          <p:nvPr/>
        </p:nvSpPr>
        <p:spPr>
          <a:xfrm>
            <a:off x="2420572" y="3755320"/>
            <a:ext cx="77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009E2-AFED-F4E8-B8B5-A4F9505D3490}"/>
              </a:ext>
            </a:extLst>
          </p:cNvPr>
          <p:cNvSpPr txBox="1"/>
          <p:nvPr/>
        </p:nvSpPr>
        <p:spPr>
          <a:xfrm>
            <a:off x="2522706" y="2671167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1E763-CA96-0CD3-1A01-21E05A4E34A3}"/>
              </a:ext>
            </a:extLst>
          </p:cNvPr>
          <p:cNvSpPr txBox="1"/>
          <p:nvPr/>
        </p:nvSpPr>
        <p:spPr>
          <a:xfrm>
            <a:off x="2509738" y="4745920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D84F83-30DF-67AD-61B7-B40FD06D2C45}"/>
              </a:ext>
            </a:extLst>
          </p:cNvPr>
          <p:cNvSpPr txBox="1"/>
          <p:nvPr/>
        </p:nvSpPr>
        <p:spPr>
          <a:xfrm>
            <a:off x="1905000" y="2100887"/>
            <a:ext cx="112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Excellent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518BF6-138A-D638-8EFA-03D9A1F59CBB}"/>
              </a:ext>
            </a:extLst>
          </p:cNvPr>
          <p:cNvSpPr txBox="1"/>
          <p:nvPr/>
        </p:nvSpPr>
        <p:spPr>
          <a:xfrm>
            <a:off x="2259256" y="3213042"/>
            <a:ext cx="77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Good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3C310E-34F6-1225-8659-850F301EF91D}"/>
              </a:ext>
            </a:extLst>
          </p:cNvPr>
          <p:cNvSpPr txBox="1"/>
          <p:nvPr/>
        </p:nvSpPr>
        <p:spPr>
          <a:xfrm>
            <a:off x="1886368" y="4250620"/>
            <a:ext cx="1169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Moderate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B72D88-1BA1-3A4B-DF01-A3C7A8E78CCE}"/>
              </a:ext>
            </a:extLst>
          </p:cNvPr>
          <p:cNvSpPr txBox="1"/>
          <p:nvPr/>
        </p:nvSpPr>
        <p:spPr>
          <a:xfrm>
            <a:off x="2318453" y="5165019"/>
            <a:ext cx="7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Poor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E668C2-8ACF-D72F-37A2-0C8B0377D590}"/>
              </a:ext>
            </a:extLst>
          </p:cNvPr>
          <p:cNvSpPr txBox="1"/>
          <p:nvPr/>
        </p:nvSpPr>
        <p:spPr>
          <a:xfrm>
            <a:off x="2632957" y="5561926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F078F6-BE27-B90B-5F93-CB99A1DA1EED}"/>
              </a:ext>
            </a:extLst>
          </p:cNvPr>
          <p:cNvCxnSpPr>
            <a:cxnSpLocks/>
          </p:cNvCxnSpPr>
          <p:nvPr/>
        </p:nvCxnSpPr>
        <p:spPr bwMode="auto">
          <a:xfrm>
            <a:off x="3039083" y="6225986"/>
            <a:ext cx="152400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1D97AD8-6C0C-11F2-D2A3-869295A7AF16}"/>
              </a:ext>
            </a:extLst>
          </p:cNvPr>
          <p:cNvSpPr txBox="1"/>
          <p:nvPr/>
        </p:nvSpPr>
        <p:spPr>
          <a:xfrm>
            <a:off x="2467584" y="6025187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-0.1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F378528-F691-D5F7-DEB9-1E9F66C54E71}"/>
              </a:ext>
            </a:extLst>
          </p:cNvPr>
          <p:cNvCxnSpPr>
            <a:cxnSpLocks/>
          </p:cNvCxnSpPr>
          <p:nvPr/>
        </p:nvCxnSpPr>
        <p:spPr bwMode="auto">
          <a:xfrm>
            <a:off x="3482534" y="1898680"/>
            <a:ext cx="2286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15F529-7856-972D-5E3B-1945AFCAFA84}"/>
              </a:ext>
            </a:extLst>
          </p:cNvPr>
          <p:cNvCxnSpPr>
            <a:cxnSpLocks/>
          </p:cNvCxnSpPr>
          <p:nvPr/>
        </p:nvCxnSpPr>
        <p:spPr bwMode="auto">
          <a:xfrm>
            <a:off x="3594630" y="1913987"/>
            <a:ext cx="0" cy="752225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3B740B8-973B-5035-26B9-9F33D1F7DB42}"/>
              </a:ext>
            </a:extLst>
          </p:cNvPr>
          <p:cNvCxnSpPr>
            <a:cxnSpLocks/>
          </p:cNvCxnSpPr>
          <p:nvPr/>
        </p:nvCxnSpPr>
        <p:spPr bwMode="auto">
          <a:xfrm>
            <a:off x="3469301" y="2669260"/>
            <a:ext cx="2286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FC5728-4AC1-30F9-7880-F1290578C05A}"/>
              </a:ext>
            </a:extLst>
          </p:cNvPr>
          <p:cNvCxnSpPr>
            <a:cxnSpLocks/>
          </p:cNvCxnSpPr>
          <p:nvPr/>
        </p:nvCxnSpPr>
        <p:spPr bwMode="auto">
          <a:xfrm>
            <a:off x="3482534" y="1996012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0422A4D-6DC6-69FC-AE95-D8273D1C83D1}"/>
              </a:ext>
            </a:extLst>
          </p:cNvPr>
          <p:cNvCxnSpPr>
            <a:cxnSpLocks/>
          </p:cNvCxnSpPr>
          <p:nvPr/>
        </p:nvCxnSpPr>
        <p:spPr bwMode="auto">
          <a:xfrm>
            <a:off x="6517304" y="1954629"/>
            <a:ext cx="2286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7AF18C-9108-0B23-BC2B-16E7BA582855}"/>
              </a:ext>
            </a:extLst>
          </p:cNvPr>
          <p:cNvCxnSpPr>
            <a:cxnSpLocks/>
          </p:cNvCxnSpPr>
          <p:nvPr/>
        </p:nvCxnSpPr>
        <p:spPr bwMode="auto">
          <a:xfrm>
            <a:off x="6629400" y="1969936"/>
            <a:ext cx="0" cy="45551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4846C1-2C42-A911-6F44-E565C181AD05}"/>
              </a:ext>
            </a:extLst>
          </p:cNvPr>
          <p:cNvCxnSpPr>
            <a:cxnSpLocks/>
          </p:cNvCxnSpPr>
          <p:nvPr/>
        </p:nvCxnSpPr>
        <p:spPr bwMode="auto">
          <a:xfrm>
            <a:off x="6517304" y="2425452"/>
            <a:ext cx="2286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00F102E-3102-34EE-EF96-76D6F578E33A}"/>
              </a:ext>
            </a:extLst>
          </p:cNvPr>
          <p:cNvCxnSpPr>
            <a:cxnSpLocks/>
          </p:cNvCxnSpPr>
          <p:nvPr/>
        </p:nvCxnSpPr>
        <p:spPr bwMode="auto">
          <a:xfrm>
            <a:off x="6517304" y="2065545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0100160-A676-44B0-9BE3-85283FDF1FA1}"/>
              </a:ext>
            </a:extLst>
          </p:cNvPr>
          <p:cNvCxnSpPr>
            <a:cxnSpLocks/>
          </p:cNvCxnSpPr>
          <p:nvPr/>
        </p:nvCxnSpPr>
        <p:spPr bwMode="auto">
          <a:xfrm>
            <a:off x="4076700" y="1898680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8FD1732-021E-D923-C659-02AEF9F137DC}"/>
              </a:ext>
            </a:extLst>
          </p:cNvPr>
          <p:cNvCxnSpPr>
            <a:cxnSpLocks/>
          </p:cNvCxnSpPr>
          <p:nvPr/>
        </p:nvCxnSpPr>
        <p:spPr bwMode="auto">
          <a:xfrm>
            <a:off x="4191000" y="1913987"/>
            <a:ext cx="0" cy="4017271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66CEBF0-C327-43B9-F6F4-16A604433D81}"/>
              </a:ext>
            </a:extLst>
          </p:cNvPr>
          <p:cNvCxnSpPr>
            <a:cxnSpLocks/>
          </p:cNvCxnSpPr>
          <p:nvPr/>
        </p:nvCxnSpPr>
        <p:spPr bwMode="auto">
          <a:xfrm>
            <a:off x="4078904" y="5944842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97C8757-D286-262F-CCEC-2BA1A8C2C276}"/>
              </a:ext>
            </a:extLst>
          </p:cNvPr>
          <p:cNvCxnSpPr>
            <a:cxnSpLocks/>
          </p:cNvCxnSpPr>
          <p:nvPr/>
        </p:nvCxnSpPr>
        <p:spPr bwMode="auto">
          <a:xfrm>
            <a:off x="4076700" y="3044821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DFEEF7-AD02-467D-8AE9-FD7EC7F541D1}"/>
              </a:ext>
            </a:extLst>
          </p:cNvPr>
          <p:cNvCxnSpPr>
            <a:cxnSpLocks/>
          </p:cNvCxnSpPr>
          <p:nvPr/>
        </p:nvCxnSpPr>
        <p:spPr bwMode="auto">
          <a:xfrm>
            <a:off x="7200900" y="3372540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ACB025-2075-C0F4-E397-9C4778F8D190}"/>
              </a:ext>
            </a:extLst>
          </p:cNvPr>
          <p:cNvCxnSpPr>
            <a:cxnSpLocks/>
          </p:cNvCxnSpPr>
          <p:nvPr/>
        </p:nvCxnSpPr>
        <p:spPr bwMode="auto">
          <a:xfrm>
            <a:off x="7315200" y="3404274"/>
            <a:ext cx="0" cy="2540568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C267EAD-C42F-96D7-4C88-F9837ECECB5B}"/>
              </a:ext>
            </a:extLst>
          </p:cNvPr>
          <p:cNvCxnSpPr>
            <a:cxnSpLocks/>
          </p:cNvCxnSpPr>
          <p:nvPr/>
        </p:nvCxnSpPr>
        <p:spPr bwMode="auto">
          <a:xfrm>
            <a:off x="7200900" y="5944842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4EE4413-0B91-E4FD-05B9-63BD14113361}"/>
              </a:ext>
            </a:extLst>
          </p:cNvPr>
          <p:cNvCxnSpPr>
            <a:cxnSpLocks/>
          </p:cNvCxnSpPr>
          <p:nvPr/>
        </p:nvCxnSpPr>
        <p:spPr bwMode="auto">
          <a:xfrm>
            <a:off x="7200900" y="5115252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DA5E829-7E4E-1D4A-212F-3ABCCAA9CEAB}"/>
              </a:ext>
            </a:extLst>
          </p:cNvPr>
          <p:cNvSpPr txBox="1"/>
          <p:nvPr/>
        </p:nvSpPr>
        <p:spPr>
          <a:xfrm>
            <a:off x="3307132" y="5979020"/>
            <a:ext cx="1767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Mean LIV of tumor spheroid</a:t>
            </a:r>
            <a:endParaRPr lang="zh-CN" altLang="en-US" sz="1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EB8C71-8F66-20EF-23A7-0BC004240B2B}"/>
              </a:ext>
            </a:extLst>
          </p:cNvPr>
          <p:cNvSpPr txBox="1"/>
          <p:nvPr/>
        </p:nvSpPr>
        <p:spPr>
          <a:xfrm>
            <a:off x="5872433" y="5983069"/>
            <a:ext cx="2074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Viable cell ratio of tumor spheroid</a:t>
            </a:r>
            <a:endParaRPr lang="zh-CN" altLang="en-US" sz="1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5636A-DA3B-B13B-831A-4C5FC4D0EBB3}"/>
              </a:ext>
            </a:extLst>
          </p:cNvPr>
          <p:cNvSpPr txBox="1"/>
          <p:nvPr/>
        </p:nvSpPr>
        <p:spPr>
          <a:xfrm>
            <a:off x="8985627" y="1981200"/>
            <a:ext cx="2988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4-frame NN-based LIV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vs </a:t>
            </a:r>
          </a:p>
          <a:p>
            <a:pPr algn="ctr"/>
            <a:r>
              <a:rPr lang="en-US" dirty="0">
                <a:solidFill>
                  <a:srgbClr val="66FF66"/>
                </a:solidFill>
              </a:rPr>
              <a:t>32-frame conventional LIV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ACC8617-FE4A-1701-1590-E18EB36109B9}"/>
              </a:ext>
            </a:extLst>
          </p:cNvPr>
          <p:cNvSpPr txBox="1"/>
          <p:nvPr/>
        </p:nvSpPr>
        <p:spPr>
          <a:xfrm>
            <a:off x="9083892" y="3509523"/>
            <a:ext cx="2988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4-frame conventional LIV </a:t>
            </a:r>
          </a:p>
          <a:p>
            <a:pPr algn="ctr"/>
            <a:r>
              <a:rPr lang="en-US" dirty="0"/>
              <a:t>vs </a:t>
            </a:r>
          </a:p>
          <a:p>
            <a:pPr algn="ctr"/>
            <a:r>
              <a:rPr lang="en-US" dirty="0">
                <a:solidFill>
                  <a:srgbClr val="66FF66"/>
                </a:solidFill>
              </a:rPr>
              <a:t>32-frame conventional LIV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2305CBE-07EF-FC0E-EF27-0CC529C76A89}"/>
              </a:ext>
            </a:extLst>
          </p:cNvPr>
          <p:cNvCxnSpPr>
            <a:cxnSpLocks/>
          </p:cNvCxnSpPr>
          <p:nvPr/>
        </p:nvCxnSpPr>
        <p:spPr bwMode="auto">
          <a:xfrm flipV="1">
            <a:off x="3109615" y="1816546"/>
            <a:ext cx="4876800" cy="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8774A38-632B-8751-06F6-E3572D1BD53B}"/>
              </a:ext>
            </a:extLst>
          </p:cNvPr>
          <p:cNvCxnSpPr>
            <a:cxnSpLocks/>
          </p:cNvCxnSpPr>
          <p:nvPr/>
        </p:nvCxnSpPr>
        <p:spPr bwMode="auto">
          <a:xfrm flipV="1">
            <a:off x="3069815" y="3939986"/>
            <a:ext cx="4876800" cy="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35EEB52-CE5D-DDE4-2972-EECC57DCA90E}"/>
              </a:ext>
            </a:extLst>
          </p:cNvPr>
          <p:cNvCxnSpPr>
            <a:cxnSpLocks/>
          </p:cNvCxnSpPr>
          <p:nvPr/>
        </p:nvCxnSpPr>
        <p:spPr bwMode="auto">
          <a:xfrm flipV="1">
            <a:off x="3030166" y="4930586"/>
            <a:ext cx="4876800" cy="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6D13157-76C4-BA6C-FB39-1E766CB8EB38}"/>
              </a:ext>
            </a:extLst>
          </p:cNvPr>
          <p:cNvCxnSpPr>
            <a:cxnSpLocks/>
          </p:cNvCxnSpPr>
          <p:nvPr/>
        </p:nvCxnSpPr>
        <p:spPr bwMode="auto">
          <a:xfrm>
            <a:off x="8727104" y="2966987"/>
            <a:ext cx="2286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81BD1EB-57CF-9FD6-5AF6-23E8E7FAA711}"/>
              </a:ext>
            </a:extLst>
          </p:cNvPr>
          <p:cNvCxnSpPr>
            <a:cxnSpLocks/>
          </p:cNvCxnSpPr>
          <p:nvPr/>
        </p:nvCxnSpPr>
        <p:spPr bwMode="auto">
          <a:xfrm>
            <a:off x="8839200" y="2982294"/>
            <a:ext cx="0" cy="45551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3647C2F-3D90-B1F3-13BA-09484F8236E1}"/>
              </a:ext>
            </a:extLst>
          </p:cNvPr>
          <p:cNvCxnSpPr>
            <a:cxnSpLocks/>
          </p:cNvCxnSpPr>
          <p:nvPr/>
        </p:nvCxnSpPr>
        <p:spPr bwMode="auto">
          <a:xfrm>
            <a:off x="8727104" y="3437810"/>
            <a:ext cx="2286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74B56A9-5B4C-A6FC-593A-22FDA4D8FBF7}"/>
              </a:ext>
            </a:extLst>
          </p:cNvPr>
          <p:cNvCxnSpPr>
            <a:cxnSpLocks/>
          </p:cNvCxnSpPr>
          <p:nvPr/>
        </p:nvCxnSpPr>
        <p:spPr bwMode="auto">
          <a:xfrm>
            <a:off x="8727104" y="3182451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C3086E5-1384-7ED8-11C1-DDE185D0D8B5}"/>
              </a:ext>
            </a:extLst>
          </p:cNvPr>
          <p:cNvCxnSpPr>
            <a:cxnSpLocks/>
          </p:cNvCxnSpPr>
          <p:nvPr/>
        </p:nvCxnSpPr>
        <p:spPr bwMode="auto">
          <a:xfrm>
            <a:off x="8727104" y="4394330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C63FC61-2D88-0E9A-37A4-F4E2E050758F}"/>
              </a:ext>
            </a:extLst>
          </p:cNvPr>
          <p:cNvCxnSpPr>
            <a:cxnSpLocks/>
          </p:cNvCxnSpPr>
          <p:nvPr/>
        </p:nvCxnSpPr>
        <p:spPr bwMode="auto">
          <a:xfrm>
            <a:off x="8839200" y="4409637"/>
            <a:ext cx="0" cy="455516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3A13C3A-6581-BECD-829E-2834AB39B111}"/>
              </a:ext>
            </a:extLst>
          </p:cNvPr>
          <p:cNvCxnSpPr>
            <a:cxnSpLocks/>
          </p:cNvCxnSpPr>
          <p:nvPr/>
        </p:nvCxnSpPr>
        <p:spPr bwMode="auto">
          <a:xfrm>
            <a:off x="8727104" y="4865153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833187A-83A5-793C-275D-8B1EB808F929}"/>
              </a:ext>
            </a:extLst>
          </p:cNvPr>
          <p:cNvCxnSpPr>
            <a:cxnSpLocks/>
          </p:cNvCxnSpPr>
          <p:nvPr/>
        </p:nvCxnSpPr>
        <p:spPr bwMode="auto">
          <a:xfrm>
            <a:off x="8727104" y="4609794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A55C6B15-AE4D-76D6-5FFF-62006C72EB45}"/>
              </a:ext>
            </a:extLst>
          </p:cNvPr>
          <p:cNvSpPr txBox="1"/>
          <p:nvPr/>
        </p:nvSpPr>
        <p:spPr>
          <a:xfrm>
            <a:off x="2188464" y="1337139"/>
            <a:ext cx="60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ICC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E3AEF-5F19-F315-11B8-8E81D69E3EBD}"/>
              </a:ext>
            </a:extLst>
          </p:cNvPr>
          <p:cNvSpPr txBox="1"/>
          <p:nvPr/>
        </p:nvSpPr>
        <p:spPr>
          <a:xfrm>
            <a:off x="8297387" y="5673604"/>
            <a:ext cx="3778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Yellow middle line</a:t>
            </a:r>
            <a:r>
              <a:rPr lang="en-US" dirty="0">
                <a:solidFill>
                  <a:schemeClr val="bg1"/>
                </a:solidFill>
              </a:rPr>
              <a:t>: ICC </a:t>
            </a:r>
          </a:p>
          <a:p>
            <a:r>
              <a:rPr lang="en-US" dirty="0">
                <a:solidFill>
                  <a:schemeClr val="tx2"/>
                </a:solidFill>
              </a:rPr>
              <a:t>Error bar</a:t>
            </a:r>
            <a:r>
              <a:rPr lang="en-US" dirty="0">
                <a:solidFill>
                  <a:schemeClr val="bg1"/>
                </a:solidFill>
              </a:rPr>
              <a:t>: 95% confidence interval of ICC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08A1FA2B-D21E-D123-6F96-64CEE4C59776}"/>
              </a:ext>
            </a:extLst>
          </p:cNvPr>
          <p:cNvSpPr txBox="1"/>
          <p:nvPr/>
        </p:nvSpPr>
        <p:spPr>
          <a:xfrm>
            <a:off x="3563717" y="805331"/>
            <a:ext cx="6101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Intraclass correlation coefficients (ICC)</a:t>
            </a:r>
          </a:p>
        </p:txBody>
      </p:sp>
    </p:spTree>
    <p:extLst>
      <p:ext uri="{BB962C8B-B14F-4D97-AF65-F5344CB8AC3E}">
        <p14:creationId xmlns:p14="http://schemas.microsoft.com/office/powerpoint/2010/main" val="325709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F5A0189-88E6-6DC5-529F-22189A369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6475611" cy="434603"/>
          </a:xfrm>
        </p:spPr>
        <p:txBody>
          <a:bodyPr/>
          <a:lstStyle/>
          <a:p>
            <a:r>
              <a:rPr lang="en-US" altLang="zh-CN" dirty="0"/>
              <a:t>NN-based LIV from practical measurement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46F942-C831-58FD-B1C5-989852E2C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C23EE75-DC83-F4EA-B2E2-961082FE8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4800" y="68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320BF2F-B833-6991-0319-13CB3E23D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F516BD0-9ED0-1F87-F855-CEAF1A1407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800" y="356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BDDBB85A-C6E8-155A-FC50-CDF5C29EF7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3A3494C3-C561-524D-A8A4-D888010DFF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B73E54DF-7425-C7E6-E220-899C9D56FDAD}"/>
              </a:ext>
            </a:extLst>
          </p:cNvPr>
          <p:cNvSpPr txBox="1"/>
          <p:nvPr/>
        </p:nvSpPr>
        <p:spPr>
          <a:xfrm rot="10800000">
            <a:off x="1479924" y="341133"/>
            <a:ext cx="615553" cy="53348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i="1" dirty="0"/>
              <a:t>En face</a:t>
            </a:r>
            <a:r>
              <a:rPr lang="en-US" altLang="zh-CN" sz="2800" dirty="0"/>
              <a:t>             cross section</a:t>
            </a:r>
            <a:endParaRPr lang="zh-CN" altLang="en-US" sz="2800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4D89187-6C32-F10A-EE8A-8EE97DE2BD79}"/>
              </a:ext>
            </a:extLst>
          </p:cNvPr>
          <p:cNvCxnSpPr>
            <a:cxnSpLocks/>
          </p:cNvCxnSpPr>
          <p:nvPr/>
        </p:nvCxnSpPr>
        <p:spPr>
          <a:xfrm>
            <a:off x="2286000" y="2819400"/>
            <a:ext cx="0" cy="57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B706F798-909E-B6D0-4080-550254E0BA3E}"/>
              </a:ext>
            </a:extLst>
          </p:cNvPr>
          <p:cNvCxnSpPr>
            <a:cxnSpLocks/>
          </p:cNvCxnSpPr>
          <p:nvPr/>
        </p:nvCxnSpPr>
        <p:spPr>
          <a:xfrm flipH="1">
            <a:off x="2286000" y="3395400"/>
            <a:ext cx="57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2DDFEEC2-F4BD-ABE1-AA5B-CEF907012AB5}"/>
              </a:ext>
            </a:extLst>
          </p:cNvPr>
          <p:cNvSpPr txBox="1"/>
          <p:nvPr/>
        </p:nvSpPr>
        <p:spPr>
          <a:xfrm>
            <a:off x="2286000" y="3038243"/>
            <a:ext cx="102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µm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B7D9EE-BD80-B129-3F0F-0050BF8DA9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0420217" y="5681705"/>
            <a:ext cx="1257567" cy="1330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ECBE84F-14B4-A924-35EC-105FD6DBF497}"/>
              </a:ext>
            </a:extLst>
          </p:cNvPr>
          <p:cNvSpPr txBox="1"/>
          <p:nvPr/>
        </p:nvSpPr>
        <p:spPr>
          <a:xfrm>
            <a:off x="11017131" y="4853026"/>
            <a:ext cx="54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D1BC0B-34DA-151A-4F2B-3730B379B5C0}"/>
              </a:ext>
            </a:extLst>
          </p:cNvPr>
          <p:cNvSpPr txBox="1"/>
          <p:nvPr/>
        </p:nvSpPr>
        <p:spPr>
          <a:xfrm>
            <a:off x="11085577" y="6189751"/>
            <a:ext cx="54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12AF1E-1188-4ED4-ABFC-0B34F775AA35}"/>
              </a:ext>
            </a:extLst>
          </p:cNvPr>
          <p:cNvSpPr txBox="1"/>
          <p:nvPr/>
        </p:nvSpPr>
        <p:spPr>
          <a:xfrm>
            <a:off x="11049000" y="5410200"/>
            <a:ext cx="673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LIV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[dB²]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4">
            <a:extLst>
              <a:ext uri="{FF2B5EF4-FFF2-40B4-BE49-F238E27FC236}">
                <a16:creationId xmlns:a16="http://schemas.microsoft.com/office/drawing/2014/main" id="{0CF441A1-4B14-634D-66CA-28A643A0CD6F}"/>
              </a:ext>
            </a:extLst>
          </p:cNvPr>
          <p:cNvSpPr txBox="1"/>
          <p:nvPr/>
        </p:nvSpPr>
        <p:spPr>
          <a:xfrm>
            <a:off x="2149378" y="743635"/>
            <a:ext cx="292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32-frame conventional LIV</a:t>
            </a:r>
          </a:p>
          <a:p>
            <a:pPr algn="ctr"/>
            <a:r>
              <a:rPr lang="en-US" altLang="zh-CN" dirty="0">
                <a:solidFill>
                  <a:srgbClr val="00B050"/>
                </a:solidFill>
              </a:rPr>
              <a:t>(Ground truth)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2" name="文本框 15">
            <a:extLst>
              <a:ext uri="{FF2B5EF4-FFF2-40B4-BE49-F238E27FC236}">
                <a16:creationId xmlns:a16="http://schemas.microsoft.com/office/drawing/2014/main" id="{A10A5334-D9CD-AA44-692A-7F74E32A0648}"/>
              </a:ext>
            </a:extLst>
          </p:cNvPr>
          <p:cNvSpPr txBox="1"/>
          <p:nvPr/>
        </p:nvSpPr>
        <p:spPr>
          <a:xfrm>
            <a:off x="5149861" y="743635"/>
            <a:ext cx="2609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4-frame NN-based LIV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(Proposed)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6">
            <a:extLst>
              <a:ext uri="{FF2B5EF4-FFF2-40B4-BE49-F238E27FC236}">
                <a16:creationId xmlns:a16="http://schemas.microsoft.com/office/drawing/2014/main" id="{9DBE196B-5BD6-6268-7648-9C816E403D06}"/>
              </a:ext>
            </a:extLst>
          </p:cNvPr>
          <p:cNvSpPr txBox="1"/>
          <p:nvPr/>
        </p:nvSpPr>
        <p:spPr>
          <a:xfrm>
            <a:off x="7950379" y="743635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4-frame conventional LIV</a:t>
            </a:r>
          </a:p>
          <a:p>
            <a:pPr algn="ctr"/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(Reference)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ADB76-0E4C-D0EF-0F36-486CEDE29D56}"/>
              </a:ext>
            </a:extLst>
          </p:cNvPr>
          <p:cNvSpPr txBox="1"/>
          <p:nvPr/>
        </p:nvSpPr>
        <p:spPr>
          <a:xfrm>
            <a:off x="2248567" y="1424143"/>
            <a:ext cx="90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52.4 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B5CCC-4D4C-2915-50E1-3BA0FB114EA5}"/>
              </a:ext>
            </a:extLst>
          </p:cNvPr>
          <p:cNvSpPr txBox="1"/>
          <p:nvPr/>
        </p:nvSpPr>
        <p:spPr>
          <a:xfrm>
            <a:off x="5102988" y="1425123"/>
            <a:ext cx="90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6.55 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177055-C1BC-C819-1D28-2DA4ADBA12DA}"/>
              </a:ext>
            </a:extLst>
          </p:cNvPr>
          <p:cNvSpPr txBox="1"/>
          <p:nvPr/>
        </p:nvSpPr>
        <p:spPr>
          <a:xfrm>
            <a:off x="8004847" y="1424143"/>
            <a:ext cx="90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6.55 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F14356-2DBF-E349-1570-7F57ECCF1CA8}"/>
              </a:ext>
            </a:extLst>
          </p:cNvPr>
          <p:cNvSpPr txBox="1"/>
          <p:nvPr/>
        </p:nvSpPr>
        <p:spPr>
          <a:xfrm rot="16200000">
            <a:off x="-769003" y="3198167"/>
            <a:ext cx="3505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Breast cancer spheroid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7692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" grpId="0"/>
      <p:bldP spid="6" grpId="0"/>
      <p:bldP spid="7" grpId="0"/>
      <p:bldP spid="11" grpId="0"/>
      <p:bldP spid="12" grpId="0"/>
      <p:bldP spid="13" grpId="0"/>
      <p:bldP spid="8" grpId="0"/>
      <p:bldP spid="9" grpId="0"/>
      <p:bldP spid="10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312DDD0-53C6-51E4-B662-DE6BF3078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1768" y="2819400"/>
            <a:ext cx="11648502" cy="726991"/>
          </a:xfrm>
        </p:spPr>
        <p:txBody>
          <a:bodyPr/>
          <a:lstStyle/>
          <a:p>
            <a:r>
              <a:rPr lang="en-US" altLang="zh-CN" dirty="0"/>
              <a:t>DOCT: Amplitude spectral DOCT (AS-DOCT)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5485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1AC52491-2F0D-3532-63BE-FE398FAFD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1668206" cy="434603"/>
          </a:xfrm>
        </p:spPr>
        <p:txBody>
          <a:bodyPr/>
          <a:lstStyle/>
          <a:p>
            <a:r>
              <a:rPr lang="en-US" altLang="zh-CN" sz="2400" dirty="0"/>
              <a:t>AS-DOCT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CA134ED6-D4DE-12AC-3745-804C420BBE40}"/>
              </a:ext>
            </a:extLst>
          </p:cNvPr>
          <p:cNvSpPr txBox="1"/>
          <p:nvPr/>
        </p:nvSpPr>
        <p:spPr>
          <a:xfrm>
            <a:off x="421930" y="1750120"/>
            <a:ext cx="1595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512 frames of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OCT images</a:t>
            </a: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ECA068D7-D50C-52B7-CCE9-92DDA8ABB783}"/>
              </a:ext>
            </a:extLst>
          </p:cNvPr>
          <p:cNvSpPr/>
          <p:nvPr/>
        </p:nvSpPr>
        <p:spPr bwMode="auto">
          <a:xfrm>
            <a:off x="2819400" y="1981200"/>
            <a:ext cx="1371600" cy="332472"/>
          </a:xfrm>
          <a:prstGeom prst="rightArrow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CE33FDE-FC8D-650A-6290-DF01633D96D2}"/>
              </a:ext>
            </a:extLst>
          </p:cNvPr>
          <p:cNvSpPr txBox="1"/>
          <p:nvPr/>
        </p:nvSpPr>
        <p:spPr>
          <a:xfrm>
            <a:off x="2438400" y="102746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Fourier transform along the temporal axis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C3B29A-2E21-1347-386A-0CB43ED4DCE1}"/>
              </a:ext>
            </a:extLst>
          </p:cNvPr>
          <p:cNvSpPr txBox="1"/>
          <p:nvPr/>
        </p:nvSpPr>
        <p:spPr>
          <a:xfrm>
            <a:off x="5298732" y="193975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Amplitude spectrum</a:t>
            </a:r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BC623A2-5264-3DB8-1E05-C72B3B868EF4}"/>
              </a:ext>
            </a:extLst>
          </p:cNvPr>
          <p:cNvCxnSpPr>
            <a:cxnSpLocks/>
          </p:cNvCxnSpPr>
          <p:nvPr/>
        </p:nvCxnSpPr>
        <p:spPr bwMode="auto">
          <a:xfrm flipH="1">
            <a:off x="4653862" y="2421892"/>
            <a:ext cx="1483070" cy="852228"/>
          </a:xfrm>
          <a:prstGeom prst="straightConnector1">
            <a:avLst/>
          </a:prstGeom>
          <a:noFill/>
          <a:ln w="127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9AFFCF4-8DB7-682F-E453-33C5DD912242}"/>
              </a:ext>
            </a:extLst>
          </p:cNvPr>
          <p:cNvCxnSpPr>
            <a:cxnSpLocks/>
          </p:cNvCxnSpPr>
          <p:nvPr/>
        </p:nvCxnSpPr>
        <p:spPr bwMode="auto">
          <a:xfrm>
            <a:off x="6403632" y="2453290"/>
            <a:ext cx="0" cy="860170"/>
          </a:xfrm>
          <a:prstGeom prst="straightConnector1">
            <a:avLst/>
          </a:prstGeom>
          <a:noFill/>
          <a:ln w="127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6840159-CEBA-BCB4-5091-D3A3986EDEFF}"/>
              </a:ext>
            </a:extLst>
          </p:cNvPr>
          <p:cNvCxnSpPr>
            <a:cxnSpLocks/>
            <a:endCxn id="34" idx="0"/>
          </p:cNvCxnSpPr>
          <p:nvPr/>
        </p:nvCxnSpPr>
        <p:spPr bwMode="auto">
          <a:xfrm>
            <a:off x="6746532" y="2421892"/>
            <a:ext cx="1217796" cy="881861"/>
          </a:xfrm>
          <a:prstGeom prst="straightConnector1">
            <a:avLst/>
          </a:prstGeom>
          <a:noFill/>
          <a:ln w="127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530C7BA-3878-F799-D4EE-4069AB127C15}"/>
              </a:ext>
            </a:extLst>
          </p:cNvPr>
          <p:cNvSpPr txBox="1"/>
          <p:nvPr/>
        </p:nvSpPr>
        <p:spPr>
          <a:xfrm>
            <a:off x="3815663" y="331346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[0 – 0.6 Hz]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52A1D12-5AB9-A3F6-D9EB-080570C71A5E}"/>
              </a:ext>
            </a:extLst>
          </p:cNvPr>
          <p:cNvSpPr txBox="1"/>
          <p:nvPr/>
        </p:nvSpPr>
        <p:spPr>
          <a:xfrm>
            <a:off x="5568262" y="33013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[0.6 – 5 Hz]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C4BF588-1F2E-447E-D383-E5EA505E3845}"/>
              </a:ext>
            </a:extLst>
          </p:cNvPr>
          <p:cNvSpPr txBox="1"/>
          <p:nvPr/>
        </p:nvSpPr>
        <p:spPr>
          <a:xfrm>
            <a:off x="7316628" y="3303753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[5 – 25 Hz]</a:t>
            </a:r>
            <a:endParaRPr lang="zh-CN" altLang="en-US" dirty="0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53460B0B-1B72-869E-8930-54AA929284F0}"/>
              </a:ext>
            </a:extLst>
          </p:cNvPr>
          <p:cNvSpPr/>
          <p:nvPr/>
        </p:nvSpPr>
        <p:spPr bwMode="auto">
          <a:xfrm>
            <a:off x="7778064" y="2033018"/>
            <a:ext cx="1330666" cy="332472"/>
          </a:xfrm>
          <a:prstGeom prst="rightArrow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40AF717-8AB0-29B1-3DC5-03EB945D4F11}"/>
              </a:ext>
            </a:extLst>
          </p:cNvPr>
          <p:cNvSpPr txBox="1"/>
          <p:nvPr/>
        </p:nvSpPr>
        <p:spPr>
          <a:xfrm>
            <a:off x="7560480" y="1425627"/>
            <a:ext cx="2103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Integration of each channel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5B055CD-2D48-CB5C-F540-6A1AE1B432E1}"/>
              </a:ext>
            </a:extLst>
          </p:cNvPr>
          <p:cNvSpPr txBox="1"/>
          <p:nvPr/>
        </p:nvSpPr>
        <p:spPr>
          <a:xfrm>
            <a:off x="9522185" y="3874848"/>
            <a:ext cx="226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Amplitude spectral DOCT image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8B4A4FB-5532-5E66-8B48-C1D1A29492F6}"/>
              </a:ext>
            </a:extLst>
          </p:cNvPr>
          <p:cNvSpPr txBox="1"/>
          <p:nvPr/>
        </p:nvSpPr>
        <p:spPr>
          <a:xfrm>
            <a:off x="691462" y="5734397"/>
            <a:ext cx="1104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requirement of </a:t>
            </a:r>
            <a:r>
              <a:rPr lang="en-US" altLang="zh-CN" dirty="0">
                <a:solidFill>
                  <a:schemeClr val="tx2"/>
                </a:solidFill>
              </a:rPr>
              <a:t>hundreds of frames per location </a:t>
            </a:r>
            <a:r>
              <a:rPr lang="en-US" altLang="zh-CN" dirty="0"/>
              <a:t>makes it 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	unrealistic for the volumetric acquisition (around 1 hour per volume)</a:t>
            </a:r>
            <a:r>
              <a:rPr lang="en-US" altLang="zh-CN" dirty="0"/>
              <a:t>.  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A31AFB3-B0CE-8F81-D25C-7FA295F002F6}"/>
              </a:ext>
            </a:extLst>
          </p:cNvPr>
          <p:cNvSpPr txBox="1"/>
          <p:nvPr/>
        </p:nvSpPr>
        <p:spPr>
          <a:xfrm>
            <a:off x="9522184" y="1969132"/>
            <a:ext cx="266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Three-channel images</a:t>
            </a:r>
            <a:endParaRPr lang="zh-CN" altLang="en-US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0420561-38DE-EA4F-53B5-6E89D282BEB2}"/>
              </a:ext>
            </a:extLst>
          </p:cNvPr>
          <p:cNvCxnSpPr>
            <a:stCxn id="39" idx="0"/>
          </p:cNvCxnSpPr>
          <p:nvPr/>
        </p:nvCxnSpPr>
        <p:spPr bwMode="auto">
          <a:xfrm flipV="1">
            <a:off x="10655304" y="2590800"/>
            <a:ext cx="88896" cy="128404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lgDash"/>
            <a:round/>
            <a:headEnd type="none" w="med" len="med"/>
            <a:tailEnd type="triangle"/>
          </a:ln>
          <a:effectLst/>
        </p:spPr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58ECD4AC-B419-4078-FE2A-EBE5B1A91189}"/>
              </a:ext>
            </a:extLst>
          </p:cNvPr>
          <p:cNvSpPr txBox="1"/>
          <p:nvPr/>
        </p:nvSpPr>
        <p:spPr>
          <a:xfrm>
            <a:off x="3505200" y="365548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Low frequency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0AE1BB7-D273-3742-4106-50DBFB33116E}"/>
              </a:ext>
            </a:extLst>
          </p:cNvPr>
          <p:cNvSpPr txBox="1"/>
          <p:nvPr/>
        </p:nvSpPr>
        <p:spPr>
          <a:xfrm>
            <a:off x="5715000" y="3690168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Moderate frequency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9E2C912-7451-0DCA-547E-9569CE273998}"/>
              </a:ext>
            </a:extLst>
          </p:cNvPr>
          <p:cNvSpPr txBox="1"/>
          <p:nvPr/>
        </p:nvSpPr>
        <p:spPr>
          <a:xfrm>
            <a:off x="7174124" y="359843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 frequency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B543200-2298-3C65-9482-784A3F140628}"/>
              </a:ext>
            </a:extLst>
          </p:cNvPr>
          <p:cNvSpPr txBox="1"/>
          <p:nvPr/>
        </p:nvSpPr>
        <p:spPr>
          <a:xfrm>
            <a:off x="691462" y="5098559"/>
            <a:ext cx="7086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AS-DOCT senses to the </a:t>
            </a:r>
            <a:r>
              <a:rPr lang="en-US" altLang="zh-CN" dirty="0">
                <a:solidFill>
                  <a:schemeClr val="tx2"/>
                </a:solidFill>
              </a:rPr>
              <a:t>frequency</a:t>
            </a:r>
            <a:r>
              <a:rPr lang="en-US" altLang="zh-CN" dirty="0"/>
              <a:t> of the intracellular motility.</a:t>
            </a:r>
          </a:p>
        </p:txBody>
      </p:sp>
    </p:spTree>
    <p:extLst>
      <p:ext uri="{BB962C8B-B14F-4D97-AF65-F5344CB8AC3E}">
        <p14:creationId xmlns:p14="http://schemas.microsoft.com/office/powerpoint/2010/main" val="407989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7" grpId="0"/>
      <p:bldP spid="18" grpId="0"/>
      <p:bldP spid="31" grpId="0"/>
      <p:bldP spid="33" grpId="0"/>
      <p:bldP spid="34" grpId="0"/>
      <p:bldP spid="37" grpId="0" animBg="1"/>
      <p:bldP spid="38" grpId="0"/>
      <p:bldP spid="39" grpId="0"/>
      <p:bldP spid="40" grpId="0"/>
      <p:bldP spid="41" grpId="0"/>
      <p:bldP spid="45" grpId="0"/>
      <p:bldP spid="46" grpId="0"/>
      <p:bldP spid="47" grpId="0"/>
      <p:bldP spid="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1AC52491-2F0D-3532-63BE-FE398FAFD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6199894" cy="434603"/>
          </a:xfrm>
        </p:spPr>
        <p:txBody>
          <a:bodyPr/>
          <a:lstStyle/>
          <a:p>
            <a:r>
              <a:rPr lang="en-US" altLang="zh-CN" sz="2400" dirty="0"/>
              <a:t>NN architecture for AS-DOCT generation</a:t>
            </a:r>
          </a:p>
        </p:txBody>
      </p:sp>
      <p:sp>
        <p:nvSpPr>
          <p:cNvPr id="2" name="矩形 4">
            <a:extLst>
              <a:ext uri="{FF2B5EF4-FFF2-40B4-BE49-F238E27FC236}">
                <a16:creationId xmlns:a16="http://schemas.microsoft.com/office/drawing/2014/main" id="{7CD36D2D-03F1-836F-22C0-67F4556AAAEE}"/>
              </a:ext>
            </a:extLst>
          </p:cNvPr>
          <p:cNvSpPr/>
          <p:nvPr/>
        </p:nvSpPr>
        <p:spPr bwMode="auto">
          <a:xfrm>
            <a:off x="-7137" y="553774"/>
            <a:ext cx="12192000" cy="6304226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9FF980-A67D-4A44-64B1-8DF1DB6CE9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6800" y="586159"/>
            <a:ext cx="10827537" cy="6239456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23ADA01-8B49-1483-B56B-3FD78D1F8777}"/>
              </a:ext>
            </a:extLst>
          </p:cNvPr>
          <p:cNvCxnSpPr/>
          <p:nvPr/>
        </p:nvCxnSpPr>
        <p:spPr bwMode="auto">
          <a:xfrm flipV="1">
            <a:off x="9753600" y="2743200"/>
            <a:ext cx="381000" cy="762000"/>
          </a:xfrm>
          <a:prstGeom prst="straightConnector1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433076A-63C4-8C60-EEDB-04EF5464EDA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439400" y="2743200"/>
            <a:ext cx="575068" cy="1191942"/>
          </a:xfrm>
          <a:prstGeom prst="straightConnector1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4DCFAAD-78DC-36A9-59E0-F4C3DDA9DCAD}"/>
              </a:ext>
            </a:extLst>
          </p:cNvPr>
          <p:cNvSpPr txBox="1"/>
          <p:nvPr/>
        </p:nvSpPr>
        <p:spPr>
          <a:xfrm>
            <a:off x="9406467" y="2064484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Extract the temporal feature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03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F8E48D-114C-86DD-3DA6-F63E5FE32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5735023" cy="434603"/>
          </a:xfrm>
        </p:spPr>
        <p:txBody>
          <a:bodyPr/>
          <a:lstStyle/>
          <a:p>
            <a:r>
              <a:rPr lang="en-US" dirty="0"/>
              <a:t>Optical coherence tomography (OCT)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2C1D76-F06A-AD7F-50BB-A9E8FAD42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066800"/>
            <a:ext cx="5344633" cy="499607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A8BDD5C-837D-B1B1-B4A8-709A20C310B1}"/>
              </a:ext>
            </a:extLst>
          </p:cNvPr>
          <p:cNvCxnSpPr>
            <a:cxnSpLocks/>
          </p:cNvCxnSpPr>
          <p:nvPr/>
        </p:nvCxnSpPr>
        <p:spPr bwMode="auto">
          <a:xfrm>
            <a:off x="9372600" y="4343400"/>
            <a:ext cx="19050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3B11A5C-1B6D-6661-ACB8-023254778C6E}"/>
              </a:ext>
            </a:extLst>
          </p:cNvPr>
          <p:cNvSpPr txBox="1"/>
          <p:nvPr/>
        </p:nvSpPr>
        <p:spPr>
          <a:xfrm>
            <a:off x="197944" y="2057400"/>
            <a:ext cx="5735023" cy="31393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/>
              <a:t>OCT is low-coherence interferometry with</a:t>
            </a:r>
          </a:p>
          <a:p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	Label-free</a:t>
            </a:r>
          </a:p>
          <a:p>
            <a:r>
              <a:rPr lang="en-US" altLang="zh-CN" sz="2400" dirty="0"/>
              <a:t>	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	High- penetration</a:t>
            </a:r>
          </a:p>
          <a:p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	High-resolution</a:t>
            </a:r>
          </a:p>
          <a:p>
            <a:r>
              <a:rPr lang="en-US" altLang="zh-CN" dirty="0"/>
              <a:t> 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1009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3189455" cy="434603"/>
          </a:xfrm>
        </p:spPr>
        <p:txBody>
          <a:bodyPr/>
          <a:lstStyle/>
          <a:p>
            <a:r>
              <a:rPr lang="en-US" sz="2400" dirty="0"/>
              <a:t>NN training process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381103-0B6A-0424-15E8-6BA5246353FA}"/>
              </a:ext>
            </a:extLst>
          </p:cNvPr>
          <p:cNvSpPr txBox="1"/>
          <p:nvPr/>
        </p:nvSpPr>
        <p:spPr>
          <a:xfrm>
            <a:off x="240829" y="696961"/>
            <a:ext cx="982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Training Samples</a:t>
            </a:r>
            <a:r>
              <a:rPr lang="en-US" altLang="zh-CN" dirty="0">
                <a:solidFill>
                  <a:schemeClr val="bg1"/>
                </a:solidFill>
              </a:rPr>
              <a:t>: 174 cancer spheroids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659FA1F-9EE3-CF9A-B9E2-E6551F20BC1D}"/>
              </a:ext>
            </a:extLst>
          </p:cNvPr>
          <p:cNvSpPr txBox="1"/>
          <p:nvPr/>
        </p:nvSpPr>
        <p:spPr>
          <a:xfrm>
            <a:off x="240829" y="1326132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Validation samples</a:t>
            </a:r>
            <a:r>
              <a:rPr lang="en-US" altLang="zh-CN" dirty="0">
                <a:solidFill>
                  <a:schemeClr val="tx2"/>
                </a:solidFill>
              </a:rPr>
              <a:t>:</a:t>
            </a:r>
            <a:r>
              <a:rPr lang="en-US" altLang="zh-CN" dirty="0">
                <a:solidFill>
                  <a:schemeClr val="bg1"/>
                </a:solidFill>
              </a:rPr>
              <a:t> 19 cancer spheroids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B0E3D76C-3018-57A2-4170-3AB2AF1F6186}"/>
              </a:ext>
            </a:extLst>
          </p:cNvPr>
          <p:cNvSpPr/>
          <p:nvPr/>
        </p:nvSpPr>
        <p:spPr bwMode="auto">
          <a:xfrm>
            <a:off x="0" y="1828800"/>
            <a:ext cx="12192000" cy="5029200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5AC330-FCC3-6FD9-1F44-8A0F6BCA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55254"/>
            <a:ext cx="12059804" cy="484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92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46F942-C831-58FD-B1C5-989852E2C8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2477" y="770708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C23EE75-DC83-F4EA-B2E2-961082FE83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12477" y="76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320BF2F-B833-6991-0319-13CB3E23D1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92477" y="7620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F516BD0-9ED0-1F87-F855-CEAF1A1407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32477" y="3650708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BDDBB85A-C6E8-155A-FC50-CDF5C29EF7B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412477" y="364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3A3494C3-C561-524D-A8A4-D888010DFF5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292477" y="364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B73E54DF-7425-C7E6-E220-899C9D56FDAD}"/>
              </a:ext>
            </a:extLst>
          </p:cNvPr>
          <p:cNvSpPr txBox="1"/>
          <p:nvPr/>
        </p:nvSpPr>
        <p:spPr>
          <a:xfrm rot="10800000">
            <a:off x="109018" y="897377"/>
            <a:ext cx="430887" cy="5334849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r>
              <a:rPr lang="en-US" altLang="zh-CN" sz="2800" dirty="0"/>
              <a:t>NN-generated         Ground truth</a:t>
            </a:r>
            <a:endParaRPr lang="zh-CN" altLang="en-US" sz="2800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4D89187-6C32-F10A-EE8A-8EE97DE2BD79}"/>
              </a:ext>
            </a:extLst>
          </p:cNvPr>
          <p:cNvCxnSpPr>
            <a:cxnSpLocks/>
          </p:cNvCxnSpPr>
          <p:nvPr/>
        </p:nvCxnSpPr>
        <p:spPr>
          <a:xfrm>
            <a:off x="653677" y="2904308"/>
            <a:ext cx="0" cy="57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B706F798-909E-B6D0-4080-550254E0BA3E}"/>
              </a:ext>
            </a:extLst>
          </p:cNvPr>
          <p:cNvCxnSpPr>
            <a:cxnSpLocks/>
          </p:cNvCxnSpPr>
          <p:nvPr/>
        </p:nvCxnSpPr>
        <p:spPr>
          <a:xfrm flipH="1">
            <a:off x="653677" y="3480308"/>
            <a:ext cx="57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2DDFEEC2-F4BD-ABE1-AA5B-CEF907012AB5}"/>
              </a:ext>
            </a:extLst>
          </p:cNvPr>
          <p:cNvSpPr txBox="1"/>
          <p:nvPr/>
        </p:nvSpPr>
        <p:spPr>
          <a:xfrm>
            <a:off x="653677" y="3123151"/>
            <a:ext cx="102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µm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34A2B62-567A-5AFA-A3AF-F75DF16AE97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186513" y="7620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DA6E604-3288-742A-641C-FC5C22C8FB3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186513" y="364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1AC52491-2F0D-3532-63BE-FE398FAFD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4762001" cy="434603"/>
          </a:xfrm>
        </p:spPr>
        <p:txBody>
          <a:bodyPr/>
          <a:lstStyle/>
          <a:p>
            <a:r>
              <a:rPr lang="en-US" altLang="zh-CN" sz="2400" i="1" dirty="0"/>
              <a:t>In vitro </a:t>
            </a:r>
            <a:r>
              <a:rPr lang="en-US" altLang="zh-CN" sz="2400" dirty="0"/>
              <a:t>breast cancer spheroid</a:t>
            </a:r>
          </a:p>
        </p:txBody>
      </p:sp>
      <p:pic>
        <p:nvPicPr>
          <p:cNvPr id="31" name="Picture 5">
            <a:extLst>
              <a:ext uri="{FF2B5EF4-FFF2-40B4-BE49-F238E27FC236}">
                <a16:creationId xmlns:a16="http://schemas.microsoft.com/office/drawing/2014/main" id="{5E58355D-B5E0-7231-6EFC-6DA31DEAAEE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505" t="23090" r="32236" b="25635"/>
          <a:stretch/>
        </p:blipFill>
        <p:spPr>
          <a:xfrm>
            <a:off x="1927439" y="3920692"/>
            <a:ext cx="636283" cy="454488"/>
          </a:xfrm>
          <a:prstGeom prst="rect">
            <a:avLst/>
          </a:prstGeom>
        </p:spPr>
      </p:pic>
      <p:sp>
        <p:nvSpPr>
          <p:cNvPr id="32" name="TextBox 8">
            <a:extLst>
              <a:ext uri="{FF2B5EF4-FFF2-40B4-BE49-F238E27FC236}">
                <a16:creationId xmlns:a16="http://schemas.microsoft.com/office/drawing/2014/main" id="{D5211BF8-C820-4407-7C74-3B7E32BE412B}"/>
              </a:ext>
            </a:extLst>
          </p:cNvPr>
          <p:cNvSpPr txBox="1"/>
          <p:nvPr/>
        </p:nvSpPr>
        <p:spPr>
          <a:xfrm>
            <a:off x="2156343" y="3688929"/>
            <a:ext cx="1031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0.6 - 5 Hz</a:t>
            </a: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540624E8-C633-0F11-9763-A0F700B5B82F}"/>
              </a:ext>
            </a:extLst>
          </p:cNvPr>
          <p:cNvSpPr txBox="1"/>
          <p:nvPr/>
        </p:nvSpPr>
        <p:spPr>
          <a:xfrm>
            <a:off x="2341547" y="4374952"/>
            <a:ext cx="12375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5 - 25 Hz</a:t>
            </a: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C9BE383E-E505-9EE7-F9A8-34BC50D8A7BD}"/>
              </a:ext>
            </a:extLst>
          </p:cNvPr>
          <p:cNvSpPr txBox="1"/>
          <p:nvPr/>
        </p:nvSpPr>
        <p:spPr>
          <a:xfrm>
            <a:off x="1074555" y="4374952"/>
            <a:ext cx="10790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0 - 0.6 Hz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D151EFC-47E4-AF1B-A740-2A1862752172}"/>
              </a:ext>
            </a:extLst>
          </p:cNvPr>
          <p:cNvSpPr txBox="1"/>
          <p:nvPr/>
        </p:nvSpPr>
        <p:spPr>
          <a:xfrm>
            <a:off x="518440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RGB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01AEF34-D53A-BF24-4480-4A73B34B49FC}"/>
              </a:ext>
            </a:extLst>
          </p:cNvPr>
          <p:cNvSpPr txBox="1"/>
          <p:nvPr/>
        </p:nvSpPr>
        <p:spPr>
          <a:xfrm>
            <a:off x="3375715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Low </a:t>
            </a:r>
            <a:r>
              <a:rPr lang="en-US" altLang="zh-CN" dirty="0" err="1"/>
              <a:t>fre</a:t>
            </a:r>
            <a:r>
              <a:rPr lang="en-US" altLang="zh-CN" dirty="0"/>
              <a:t>. (blue)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697B90B-0399-A7E9-9570-84C67E5F6B1F}"/>
              </a:ext>
            </a:extLst>
          </p:cNvPr>
          <p:cNvSpPr txBox="1"/>
          <p:nvPr/>
        </p:nvSpPr>
        <p:spPr>
          <a:xfrm>
            <a:off x="6316539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Moderate </a:t>
            </a:r>
            <a:r>
              <a:rPr lang="en-US" altLang="zh-CN" dirty="0" err="1"/>
              <a:t>fre</a:t>
            </a:r>
            <a:r>
              <a:rPr lang="en-US" altLang="zh-CN" dirty="0"/>
              <a:t>. (green)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7C1D7D-E915-C13A-1911-BDE78FA5EB98}"/>
              </a:ext>
            </a:extLst>
          </p:cNvPr>
          <p:cNvSpPr txBox="1"/>
          <p:nvPr/>
        </p:nvSpPr>
        <p:spPr>
          <a:xfrm>
            <a:off x="9187482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High </a:t>
            </a:r>
            <a:r>
              <a:rPr lang="en-US" altLang="zh-CN" dirty="0" err="1"/>
              <a:t>fre</a:t>
            </a:r>
            <a:r>
              <a:rPr lang="en-US" altLang="zh-CN" dirty="0"/>
              <a:t>. (red)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081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F5A0189-88E6-6DC5-529F-22189A369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4656203" cy="434603"/>
          </a:xfrm>
        </p:spPr>
        <p:txBody>
          <a:bodyPr/>
          <a:lstStyle/>
          <a:p>
            <a:r>
              <a:rPr lang="en-US" altLang="zh-CN" sz="2400" i="1" dirty="0"/>
              <a:t>In vitro </a:t>
            </a:r>
            <a:r>
              <a:rPr lang="en-US" altLang="zh-CN" sz="2400" dirty="0"/>
              <a:t>colon cancer spheroid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46F942-C831-58FD-B1C5-989852E2C8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2477" y="770708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C23EE75-DC83-F4EA-B2E2-961082FE83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12477" y="76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320BF2F-B833-6991-0319-13CB3E23D1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92477" y="7620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F516BD0-9ED0-1F87-F855-CEAF1A1407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32477" y="3650708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BDDBB85A-C6E8-155A-FC50-CDF5C29EF7B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412477" y="364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3A3494C3-C561-524D-A8A4-D888010DFF5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292477" y="364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B73E54DF-7425-C7E6-E220-899C9D56FDAD}"/>
              </a:ext>
            </a:extLst>
          </p:cNvPr>
          <p:cNvSpPr txBox="1"/>
          <p:nvPr/>
        </p:nvSpPr>
        <p:spPr>
          <a:xfrm rot="10800000">
            <a:off x="109018" y="897377"/>
            <a:ext cx="430887" cy="5334849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r>
              <a:rPr lang="en-US" altLang="zh-CN" sz="2800" dirty="0"/>
              <a:t>NN-generated         Ground truth</a:t>
            </a:r>
            <a:endParaRPr lang="zh-CN" altLang="en-US" sz="2800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4D89187-6C32-F10A-EE8A-8EE97DE2BD79}"/>
              </a:ext>
            </a:extLst>
          </p:cNvPr>
          <p:cNvCxnSpPr>
            <a:cxnSpLocks/>
          </p:cNvCxnSpPr>
          <p:nvPr/>
        </p:nvCxnSpPr>
        <p:spPr>
          <a:xfrm>
            <a:off x="653677" y="2904308"/>
            <a:ext cx="0" cy="57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B706F798-909E-B6D0-4080-550254E0BA3E}"/>
              </a:ext>
            </a:extLst>
          </p:cNvPr>
          <p:cNvCxnSpPr>
            <a:cxnSpLocks/>
          </p:cNvCxnSpPr>
          <p:nvPr/>
        </p:nvCxnSpPr>
        <p:spPr>
          <a:xfrm flipH="1">
            <a:off x="653677" y="3480308"/>
            <a:ext cx="57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2DDFEEC2-F4BD-ABE1-AA5B-CEF907012AB5}"/>
              </a:ext>
            </a:extLst>
          </p:cNvPr>
          <p:cNvSpPr txBox="1"/>
          <p:nvPr/>
        </p:nvSpPr>
        <p:spPr>
          <a:xfrm>
            <a:off x="653677" y="3123151"/>
            <a:ext cx="102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µm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34A2B62-567A-5AFA-A3AF-F75DF16AE97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186513" y="7620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DA6E604-3288-742A-641C-FC5C22C8FB3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186513" y="364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DA04AC-963E-34CC-6EE7-56B1D74FF45B}"/>
              </a:ext>
            </a:extLst>
          </p:cNvPr>
          <p:cNvSpPr txBox="1"/>
          <p:nvPr/>
        </p:nvSpPr>
        <p:spPr>
          <a:xfrm>
            <a:off x="518440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RGB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F593E8-D7E9-9F22-C34D-A55D4480EB7E}"/>
              </a:ext>
            </a:extLst>
          </p:cNvPr>
          <p:cNvSpPr txBox="1"/>
          <p:nvPr/>
        </p:nvSpPr>
        <p:spPr>
          <a:xfrm>
            <a:off x="3375715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Low </a:t>
            </a:r>
            <a:r>
              <a:rPr lang="en-US" altLang="zh-CN" dirty="0" err="1"/>
              <a:t>fre</a:t>
            </a:r>
            <a:r>
              <a:rPr lang="en-US" altLang="zh-CN" dirty="0"/>
              <a:t>. (blue)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D35CE4-5DC0-8785-0FFF-2FDEB4323FC3}"/>
              </a:ext>
            </a:extLst>
          </p:cNvPr>
          <p:cNvSpPr txBox="1"/>
          <p:nvPr/>
        </p:nvSpPr>
        <p:spPr>
          <a:xfrm>
            <a:off x="6316539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Moderate </a:t>
            </a:r>
            <a:r>
              <a:rPr lang="en-US" altLang="zh-CN" dirty="0" err="1"/>
              <a:t>fre</a:t>
            </a:r>
            <a:r>
              <a:rPr lang="en-US" altLang="zh-CN" dirty="0"/>
              <a:t>. (green)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8B29E0-BDA8-6361-6135-75A8C30FF98E}"/>
              </a:ext>
            </a:extLst>
          </p:cNvPr>
          <p:cNvSpPr txBox="1"/>
          <p:nvPr/>
        </p:nvSpPr>
        <p:spPr>
          <a:xfrm>
            <a:off x="9187482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High </a:t>
            </a:r>
            <a:r>
              <a:rPr lang="en-US" altLang="zh-CN" dirty="0" err="1"/>
              <a:t>fre</a:t>
            </a:r>
            <a:r>
              <a:rPr lang="en-US" altLang="zh-CN" dirty="0"/>
              <a:t>. (red)</a:t>
            </a:r>
            <a:endParaRPr lang="zh-CN" altLang="en-US" dirty="0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EDF08D4D-C8A5-121A-BC12-A881FFB62E6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505" t="23090" r="32236" b="25635"/>
          <a:stretch/>
        </p:blipFill>
        <p:spPr>
          <a:xfrm>
            <a:off x="1927439" y="3920692"/>
            <a:ext cx="636283" cy="454488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CC40514C-8790-1EA6-D2E1-85AF5D84E1E5}"/>
              </a:ext>
            </a:extLst>
          </p:cNvPr>
          <p:cNvSpPr txBox="1"/>
          <p:nvPr/>
        </p:nvSpPr>
        <p:spPr>
          <a:xfrm>
            <a:off x="2156343" y="3688929"/>
            <a:ext cx="1031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0.6 - 5 Hz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1F117EC8-BA46-B5CB-0574-F8C59A7754DF}"/>
              </a:ext>
            </a:extLst>
          </p:cNvPr>
          <p:cNvSpPr txBox="1"/>
          <p:nvPr/>
        </p:nvSpPr>
        <p:spPr>
          <a:xfrm>
            <a:off x="2341547" y="4374952"/>
            <a:ext cx="12375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5 - 25 Hz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CD076F85-0FA0-B9F5-52FB-347737D01C6C}"/>
              </a:ext>
            </a:extLst>
          </p:cNvPr>
          <p:cNvSpPr txBox="1"/>
          <p:nvPr/>
        </p:nvSpPr>
        <p:spPr>
          <a:xfrm>
            <a:off x="1074555" y="4374952"/>
            <a:ext cx="10790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0 - 0.6 Hz</a:t>
            </a:r>
          </a:p>
        </p:txBody>
      </p:sp>
    </p:spTree>
    <p:extLst>
      <p:ext uri="{BB962C8B-B14F-4D97-AF65-F5344CB8AC3E}">
        <p14:creationId xmlns:p14="http://schemas.microsoft.com/office/powerpoint/2010/main" val="2616663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F5A0189-88E6-6DC5-529F-22189A369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8543485" cy="434603"/>
          </a:xfrm>
        </p:spPr>
        <p:txBody>
          <a:bodyPr/>
          <a:lstStyle/>
          <a:p>
            <a:r>
              <a:rPr lang="en-US" altLang="zh-CN" sz="2400" dirty="0"/>
              <a:t>NN-AS-DOCT (practical measurement) :</a:t>
            </a:r>
            <a:r>
              <a:rPr lang="en-US" altLang="zh-CN" sz="2400" i="1" dirty="0"/>
              <a:t> In vivo </a:t>
            </a:r>
            <a:r>
              <a:rPr lang="en-US" altLang="zh-CN" sz="2400" dirty="0"/>
              <a:t>zebrafish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73E54DF-7425-C7E6-E220-899C9D56FDAD}"/>
              </a:ext>
            </a:extLst>
          </p:cNvPr>
          <p:cNvSpPr txBox="1"/>
          <p:nvPr/>
        </p:nvSpPr>
        <p:spPr>
          <a:xfrm rot="10800000">
            <a:off x="1675725" y="894021"/>
            <a:ext cx="430887" cy="5334849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r>
              <a:rPr lang="en-US" altLang="zh-CN" sz="2800" i="1" dirty="0"/>
              <a:t>      En face            </a:t>
            </a:r>
            <a:r>
              <a:rPr lang="en-US" altLang="zh-CN" sz="2800" dirty="0"/>
              <a:t>Cross-section</a:t>
            </a: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541CA0-5608-DC09-3BEC-6A9EA84811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B5C98E-20E7-D23F-1819-5DA262DC1F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4800" y="68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0C8C89-2A36-AAB1-2F09-1A530BBA3A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92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74883C-498C-CD0B-7199-DC928A897A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64800" y="356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B6BF820-8015-CFFD-5EDE-28FC5A1BB5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4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726EC52-EACB-7D09-A85F-72DBB36A202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92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573CB03-BF30-3AD3-9A8E-8C1488866C64}"/>
              </a:ext>
            </a:extLst>
          </p:cNvPr>
          <p:cNvCxnSpPr>
            <a:cxnSpLocks/>
          </p:cNvCxnSpPr>
          <p:nvPr/>
        </p:nvCxnSpPr>
        <p:spPr>
          <a:xfrm>
            <a:off x="2286000" y="2819400"/>
            <a:ext cx="0" cy="57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6C2AABD-4796-21DC-39BD-CEF56416E768}"/>
              </a:ext>
            </a:extLst>
          </p:cNvPr>
          <p:cNvCxnSpPr>
            <a:cxnSpLocks/>
          </p:cNvCxnSpPr>
          <p:nvPr/>
        </p:nvCxnSpPr>
        <p:spPr>
          <a:xfrm flipH="1">
            <a:off x="2286000" y="3395400"/>
            <a:ext cx="57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4DA3692-82E1-0621-7453-C3808ED26672}"/>
              </a:ext>
            </a:extLst>
          </p:cNvPr>
          <p:cNvSpPr txBox="1"/>
          <p:nvPr/>
        </p:nvSpPr>
        <p:spPr>
          <a:xfrm>
            <a:off x="2286000" y="3038243"/>
            <a:ext cx="102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µm</a:t>
            </a:r>
            <a:endParaRPr lang="zh-CN" altLang="en-US" dirty="0"/>
          </a:p>
        </p:txBody>
      </p:sp>
      <p:pic>
        <p:nvPicPr>
          <p:cNvPr id="34" name="Picture 5">
            <a:extLst>
              <a:ext uri="{FF2B5EF4-FFF2-40B4-BE49-F238E27FC236}">
                <a16:creationId xmlns:a16="http://schemas.microsoft.com/office/drawing/2014/main" id="{BEA2653C-1571-5F92-DB3C-6A7C0CCAA7D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505" t="23090" r="32236" b="25635"/>
          <a:stretch/>
        </p:blipFill>
        <p:spPr>
          <a:xfrm>
            <a:off x="838200" y="6061909"/>
            <a:ext cx="636283" cy="454488"/>
          </a:xfrm>
          <a:prstGeom prst="rect">
            <a:avLst/>
          </a:prstGeom>
        </p:spPr>
      </p:pic>
      <p:sp>
        <p:nvSpPr>
          <p:cNvPr id="35" name="TextBox 8">
            <a:extLst>
              <a:ext uri="{FF2B5EF4-FFF2-40B4-BE49-F238E27FC236}">
                <a16:creationId xmlns:a16="http://schemas.microsoft.com/office/drawing/2014/main" id="{AE1D30EC-3C3C-EF61-0108-530EBFDBE706}"/>
              </a:ext>
            </a:extLst>
          </p:cNvPr>
          <p:cNvSpPr txBox="1"/>
          <p:nvPr/>
        </p:nvSpPr>
        <p:spPr>
          <a:xfrm>
            <a:off x="1067104" y="5830146"/>
            <a:ext cx="1031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0.6 - 5 Hz</a:t>
            </a:r>
          </a:p>
        </p:txBody>
      </p:sp>
      <p:sp>
        <p:nvSpPr>
          <p:cNvPr id="36" name="TextBox 10">
            <a:extLst>
              <a:ext uri="{FF2B5EF4-FFF2-40B4-BE49-F238E27FC236}">
                <a16:creationId xmlns:a16="http://schemas.microsoft.com/office/drawing/2014/main" id="{C51F8538-39C8-5F87-590D-DE8468651FC4}"/>
              </a:ext>
            </a:extLst>
          </p:cNvPr>
          <p:cNvSpPr txBox="1"/>
          <p:nvPr/>
        </p:nvSpPr>
        <p:spPr>
          <a:xfrm>
            <a:off x="1252308" y="6516169"/>
            <a:ext cx="12375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5 - 25 Hz</a:t>
            </a: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0BD04662-97E4-DAAE-72EF-E8CB18F576A6}"/>
              </a:ext>
            </a:extLst>
          </p:cNvPr>
          <p:cNvSpPr txBox="1"/>
          <p:nvPr/>
        </p:nvSpPr>
        <p:spPr>
          <a:xfrm>
            <a:off x="-14684" y="6516169"/>
            <a:ext cx="10790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0 - 0.6 Hz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2CABB77-11F9-B7C8-7947-6F2C81F61E84}"/>
              </a:ext>
            </a:extLst>
          </p:cNvPr>
          <p:cNvSpPr txBox="1"/>
          <p:nvPr/>
        </p:nvSpPr>
        <p:spPr>
          <a:xfrm>
            <a:off x="2164800" y="755521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/>
              <a:t>Zebrafish 1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C5AAB24-9A69-3BB0-921D-98D8D309BEF0}"/>
              </a:ext>
            </a:extLst>
          </p:cNvPr>
          <p:cNvSpPr txBox="1"/>
          <p:nvPr/>
        </p:nvSpPr>
        <p:spPr>
          <a:xfrm>
            <a:off x="5030689" y="755521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Zebrafish 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94D0EBD-05C8-C3A6-46EB-3C95040057AD}"/>
              </a:ext>
            </a:extLst>
          </p:cNvPr>
          <p:cNvSpPr txBox="1"/>
          <p:nvPr/>
        </p:nvSpPr>
        <p:spPr>
          <a:xfrm>
            <a:off x="8001000" y="755520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Zebrafish 3</a:t>
            </a:r>
            <a:endParaRPr lang="zh-CN" altLang="en-US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415A6E8C-DA40-C02E-6ADD-BC790F6859CC}"/>
              </a:ext>
            </a:extLst>
          </p:cNvPr>
          <p:cNvCxnSpPr>
            <a:cxnSpLocks/>
          </p:cNvCxnSpPr>
          <p:nvPr/>
        </p:nvCxnSpPr>
        <p:spPr bwMode="auto">
          <a:xfrm>
            <a:off x="3628314" y="1506934"/>
            <a:ext cx="65024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497925C-1EF9-4026-DA02-53D58620B4E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92700" y="1778448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F83E7BA-203C-B089-1234-462820DAE421}"/>
              </a:ext>
            </a:extLst>
          </p:cNvPr>
          <p:cNvCxnSpPr>
            <a:cxnSpLocks/>
          </p:cNvCxnSpPr>
          <p:nvPr/>
        </p:nvCxnSpPr>
        <p:spPr bwMode="auto">
          <a:xfrm>
            <a:off x="4038600" y="1397512"/>
            <a:ext cx="65024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CB475489-E2CC-1157-B868-E17254186D2F}"/>
              </a:ext>
            </a:extLst>
          </p:cNvPr>
          <p:cNvCxnSpPr>
            <a:cxnSpLocks/>
          </p:cNvCxnSpPr>
          <p:nvPr/>
        </p:nvCxnSpPr>
        <p:spPr bwMode="auto">
          <a:xfrm>
            <a:off x="4461859" y="1312070"/>
            <a:ext cx="65024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F3CC41F9-BD80-F7EF-F48F-8EE753B3250B}"/>
              </a:ext>
            </a:extLst>
          </p:cNvPr>
          <p:cNvCxnSpPr>
            <a:cxnSpLocks/>
          </p:cNvCxnSpPr>
          <p:nvPr/>
        </p:nvCxnSpPr>
        <p:spPr bwMode="auto">
          <a:xfrm>
            <a:off x="3250540" y="1615659"/>
            <a:ext cx="65024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F907238F-98A1-FD34-F53D-59A6D8A30B09}"/>
              </a:ext>
            </a:extLst>
          </p:cNvPr>
          <p:cNvCxnSpPr>
            <a:cxnSpLocks/>
          </p:cNvCxnSpPr>
          <p:nvPr/>
        </p:nvCxnSpPr>
        <p:spPr bwMode="auto">
          <a:xfrm>
            <a:off x="2895600" y="1778448"/>
            <a:ext cx="65024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C0DA2611-7182-6CA1-CDA7-06F3023CA961}"/>
              </a:ext>
            </a:extLst>
          </p:cNvPr>
          <p:cNvCxnSpPr>
            <a:cxnSpLocks/>
          </p:cNvCxnSpPr>
          <p:nvPr/>
        </p:nvCxnSpPr>
        <p:spPr bwMode="auto">
          <a:xfrm>
            <a:off x="2422678" y="1962857"/>
            <a:ext cx="65024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0AD32695-44A7-5F08-BDBF-521FE565BF2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497617" y="1670021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4204BF23-1468-94BB-D8C7-3EBCDBBDF4D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885362" y="1561296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5C69F368-90F6-6A65-48C4-BD4EBD9764A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217886" y="1447800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920BE5BE-3334-9F60-5C80-394A5FDA8CC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688566" y="1366432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D8DB45FC-D55D-3E57-FB76-DB49374F2B0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51431" y="1231962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494AE842-9EF4-BCED-482D-41369DFC1A6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01898" y="1147771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A0A2BA0D-BAC6-1D2E-3F6B-197FC4AEC15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001000" y="2103103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7948812C-4283-CA91-730A-E52D42E96DC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305800" y="1934635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6723EFC-56CF-F154-C4E1-177D4433584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782100" y="1778448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7945AA9E-83A3-83E5-BB52-8699CA7AC2C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200853" y="1669723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90247963-BB06-F48E-38CD-725E78D0F98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753600" y="1520906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C69FF423-7AFD-218E-10C7-CEA84A75D4F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10800" y="1422400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3EC64810-3D0E-5375-C111-64E89C5826E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635450" y="1343149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A845FF31-F65F-1954-3678-93E885CEC89D}"/>
              </a:ext>
            </a:extLst>
          </p:cNvPr>
          <p:cNvCxnSpPr>
            <a:cxnSpLocks/>
          </p:cNvCxnSpPr>
          <p:nvPr/>
        </p:nvCxnSpPr>
        <p:spPr bwMode="auto">
          <a:xfrm>
            <a:off x="3657600" y="2164785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0D1ADB2B-C507-4915-1F8F-B71735C22060}"/>
              </a:ext>
            </a:extLst>
          </p:cNvPr>
          <p:cNvCxnSpPr>
            <a:cxnSpLocks/>
          </p:cNvCxnSpPr>
          <p:nvPr/>
        </p:nvCxnSpPr>
        <p:spPr bwMode="auto">
          <a:xfrm>
            <a:off x="3660962" y="23622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6F665210-380B-3D75-C9A2-F586166E0BE4}"/>
              </a:ext>
            </a:extLst>
          </p:cNvPr>
          <p:cNvCxnSpPr>
            <a:cxnSpLocks/>
          </p:cNvCxnSpPr>
          <p:nvPr/>
        </p:nvCxnSpPr>
        <p:spPr bwMode="auto">
          <a:xfrm>
            <a:off x="3657600" y="25908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4342C3E2-2DD0-5503-3455-7D6AFD1D92BA}"/>
              </a:ext>
            </a:extLst>
          </p:cNvPr>
          <p:cNvCxnSpPr>
            <a:cxnSpLocks/>
          </p:cNvCxnSpPr>
          <p:nvPr/>
        </p:nvCxnSpPr>
        <p:spPr bwMode="auto">
          <a:xfrm>
            <a:off x="3657600" y="2809663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1DC80201-0AF5-6F11-5D6F-8865ACDDD866}"/>
              </a:ext>
            </a:extLst>
          </p:cNvPr>
          <p:cNvCxnSpPr>
            <a:cxnSpLocks/>
          </p:cNvCxnSpPr>
          <p:nvPr/>
        </p:nvCxnSpPr>
        <p:spPr bwMode="auto">
          <a:xfrm>
            <a:off x="6858000" y="1665066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0CE20658-2E1E-0DF6-B073-D1D48F7C457C}"/>
              </a:ext>
            </a:extLst>
          </p:cNvPr>
          <p:cNvCxnSpPr>
            <a:cxnSpLocks/>
          </p:cNvCxnSpPr>
          <p:nvPr/>
        </p:nvCxnSpPr>
        <p:spPr bwMode="auto">
          <a:xfrm>
            <a:off x="6858000" y="1954345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0EF5C15E-FAB6-BDF7-8D59-09CCCE31598B}"/>
              </a:ext>
            </a:extLst>
          </p:cNvPr>
          <p:cNvCxnSpPr>
            <a:cxnSpLocks/>
          </p:cNvCxnSpPr>
          <p:nvPr/>
        </p:nvCxnSpPr>
        <p:spPr bwMode="auto">
          <a:xfrm>
            <a:off x="6862773" y="22860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1F25D3C2-3963-E58A-913B-81F158EC53C7}"/>
              </a:ext>
            </a:extLst>
          </p:cNvPr>
          <p:cNvCxnSpPr>
            <a:cxnSpLocks/>
          </p:cNvCxnSpPr>
          <p:nvPr/>
        </p:nvCxnSpPr>
        <p:spPr bwMode="auto">
          <a:xfrm>
            <a:off x="7620000" y="14478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418E0EB9-2EFA-FCF6-FB4B-BED90D06065B}"/>
              </a:ext>
            </a:extLst>
          </p:cNvPr>
          <p:cNvCxnSpPr>
            <a:cxnSpLocks/>
          </p:cNvCxnSpPr>
          <p:nvPr/>
        </p:nvCxnSpPr>
        <p:spPr bwMode="auto">
          <a:xfrm>
            <a:off x="7621951" y="1716984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3574D834-184F-F4FD-84A9-BAD30BCDEBBC}"/>
              </a:ext>
            </a:extLst>
          </p:cNvPr>
          <p:cNvCxnSpPr>
            <a:cxnSpLocks/>
          </p:cNvCxnSpPr>
          <p:nvPr/>
        </p:nvCxnSpPr>
        <p:spPr bwMode="auto">
          <a:xfrm>
            <a:off x="7634448" y="197343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75FDDEF3-B2FF-2A8A-059D-0BBF9F4D26C5}"/>
              </a:ext>
            </a:extLst>
          </p:cNvPr>
          <p:cNvCxnSpPr>
            <a:cxnSpLocks/>
          </p:cNvCxnSpPr>
          <p:nvPr/>
        </p:nvCxnSpPr>
        <p:spPr bwMode="auto">
          <a:xfrm>
            <a:off x="7620000" y="22098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9C4E9C82-02C4-13F7-232D-EB93047FB503}"/>
              </a:ext>
            </a:extLst>
          </p:cNvPr>
          <p:cNvCxnSpPr>
            <a:cxnSpLocks/>
          </p:cNvCxnSpPr>
          <p:nvPr/>
        </p:nvCxnSpPr>
        <p:spPr bwMode="auto">
          <a:xfrm>
            <a:off x="9675003" y="204336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FE67EF37-30A9-4C74-C931-8DB662929CC1}"/>
              </a:ext>
            </a:extLst>
          </p:cNvPr>
          <p:cNvCxnSpPr>
            <a:cxnSpLocks/>
          </p:cNvCxnSpPr>
          <p:nvPr/>
        </p:nvCxnSpPr>
        <p:spPr bwMode="auto">
          <a:xfrm>
            <a:off x="9698026" y="22860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C499BDC6-848A-0917-24AE-52A15B77EFCE}"/>
              </a:ext>
            </a:extLst>
          </p:cNvPr>
          <p:cNvCxnSpPr>
            <a:cxnSpLocks/>
          </p:cNvCxnSpPr>
          <p:nvPr/>
        </p:nvCxnSpPr>
        <p:spPr bwMode="auto">
          <a:xfrm>
            <a:off x="9707553" y="25908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0B2B0C66-54DD-90D8-ECC1-1DAC19A27B11}"/>
              </a:ext>
            </a:extLst>
          </p:cNvPr>
          <p:cNvCxnSpPr>
            <a:cxnSpLocks/>
          </p:cNvCxnSpPr>
          <p:nvPr/>
        </p:nvCxnSpPr>
        <p:spPr bwMode="auto">
          <a:xfrm>
            <a:off x="9694312" y="28956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D8CCBD6-AFC8-4713-E33A-6C4985F82769}"/>
              </a:ext>
            </a:extLst>
          </p:cNvPr>
          <p:cNvCxnSpPr>
            <a:cxnSpLocks/>
          </p:cNvCxnSpPr>
          <p:nvPr/>
        </p:nvCxnSpPr>
        <p:spPr bwMode="auto">
          <a:xfrm>
            <a:off x="7977976" y="2303004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CD35A27A-783B-740E-DDB1-54023CAEBCE3}"/>
              </a:ext>
            </a:extLst>
          </p:cNvPr>
          <p:cNvCxnSpPr>
            <a:cxnSpLocks/>
          </p:cNvCxnSpPr>
          <p:nvPr/>
        </p:nvCxnSpPr>
        <p:spPr bwMode="auto">
          <a:xfrm>
            <a:off x="7977975" y="25908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E03E849-97B2-FDB9-8191-38834D41A6DE}"/>
              </a:ext>
            </a:extLst>
          </p:cNvPr>
          <p:cNvSpPr txBox="1"/>
          <p:nvPr/>
        </p:nvSpPr>
        <p:spPr>
          <a:xfrm>
            <a:off x="1047702" y="1058046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26 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44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3" grpId="0"/>
      <p:bldP spid="35" grpId="0"/>
      <p:bldP spid="36" grpId="0"/>
      <p:bldP spid="37" grpId="0"/>
      <p:bldP spid="38" grpId="0"/>
      <p:bldP spid="40" grpId="0"/>
      <p:bldP spid="41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2">
            <a:extLst>
              <a:ext uri="{FF2B5EF4-FFF2-40B4-BE49-F238E27FC236}">
                <a16:creationId xmlns:a16="http://schemas.microsoft.com/office/drawing/2014/main" id="{76C8D228-D3F1-D4C9-35B8-73BD185722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26"/>
          <a:stretch/>
        </p:blipFill>
        <p:spPr>
          <a:xfrm>
            <a:off x="25400" y="0"/>
            <a:ext cx="5918200" cy="6859800"/>
          </a:xfrm>
          <a:prstGeom prst="rect">
            <a:avLst/>
          </a:prstGeom>
        </p:spPr>
      </p:pic>
      <p:pic>
        <p:nvPicPr>
          <p:cNvPr id="4" name="图片 80">
            <a:extLst>
              <a:ext uri="{FF2B5EF4-FFF2-40B4-BE49-F238E27FC236}">
                <a16:creationId xmlns:a16="http://schemas.microsoft.com/office/drawing/2014/main" id="{73DDE1AF-DAE1-4913-1311-2E3B1A4468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4"/>
          <a:stretch/>
        </p:blipFill>
        <p:spPr>
          <a:xfrm>
            <a:off x="5943600" y="0"/>
            <a:ext cx="6223000" cy="685979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BE25AD-E21A-4D74-971D-68CEFCAEFA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67022" y="2819400"/>
            <a:ext cx="3058009" cy="72699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75745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2">
            <a:extLst>
              <a:ext uri="{FF2B5EF4-FFF2-40B4-BE49-F238E27FC236}">
                <a16:creationId xmlns:a16="http://schemas.microsoft.com/office/drawing/2014/main" id="{E8299689-DD1E-F54C-245E-C54DCDC5D2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26"/>
          <a:stretch/>
        </p:blipFill>
        <p:spPr>
          <a:xfrm>
            <a:off x="25400" y="0"/>
            <a:ext cx="5918200" cy="68598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1939113" cy="434603"/>
          </a:xfrm>
        </p:spPr>
        <p:txBody>
          <a:bodyPr/>
          <a:lstStyle/>
          <a:p>
            <a:r>
              <a:rPr lang="en-US" sz="2400" dirty="0"/>
              <a:t>Conclusion</a:t>
            </a:r>
          </a:p>
        </p:txBody>
      </p:sp>
      <p:pic>
        <p:nvPicPr>
          <p:cNvPr id="13" name="图片 80">
            <a:extLst>
              <a:ext uri="{FF2B5EF4-FFF2-40B4-BE49-F238E27FC236}">
                <a16:creationId xmlns:a16="http://schemas.microsoft.com/office/drawing/2014/main" id="{220014F4-7C1D-4AB6-F9D4-6FBB503B2A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4"/>
          <a:stretch/>
        </p:blipFill>
        <p:spPr>
          <a:xfrm>
            <a:off x="5943600" y="0"/>
            <a:ext cx="6223000" cy="68597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0B374E-B02D-C8D4-55C9-9DD1BB66EAAC}"/>
              </a:ext>
            </a:extLst>
          </p:cNvPr>
          <p:cNvSpPr txBox="1"/>
          <p:nvPr/>
        </p:nvSpPr>
        <p:spPr>
          <a:xfrm>
            <a:off x="1333500" y="1524000"/>
            <a:ext cx="9525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We demonstrated using neural networks to generate two type of DOCT images from fewer OCT frames.</a:t>
            </a:r>
          </a:p>
          <a:p>
            <a:endParaRPr lang="en-US" altLang="zh-CN" sz="24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The NN-based DOCT and conventional DOCT images show high resemblance.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The NN-based algorithm shows the potential for realizing the </a:t>
            </a:r>
            <a:r>
              <a:rPr lang="en-US" altLang="zh-CN" sz="2400" dirty="0">
                <a:solidFill>
                  <a:schemeClr val="tx2"/>
                </a:solidFill>
                <a:cs typeface="Arial" panose="020B0604020202020204" pitchFamily="34" charset="0"/>
              </a:rPr>
              <a:t>high-speed DOCT imaging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  <a:endParaRPr lang="zh-CN" altLang="en-US" sz="2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26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F8E48D-114C-86DD-3DA6-F63E5FE32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4879020" cy="434603"/>
          </a:xfrm>
        </p:spPr>
        <p:txBody>
          <a:bodyPr/>
          <a:lstStyle/>
          <a:p>
            <a:r>
              <a:rPr lang="en-US" dirty="0"/>
              <a:t>OCT and dynamic OCT (DOCT)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756EF-CD91-F094-97D0-B9786B642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72"/>
          <a:stretch/>
        </p:blipFill>
        <p:spPr>
          <a:xfrm>
            <a:off x="1840570" y="1317486"/>
            <a:ext cx="2111829" cy="205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30FB20-B4F5-3672-9FED-FC3AF0B6A00D}"/>
              </a:ext>
            </a:extLst>
          </p:cNvPr>
          <p:cNvSpPr txBox="1"/>
          <p:nvPr/>
        </p:nvSpPr>
        <p:spPr>
          <a:xfrm>
            <a:off x="2131847" y="877861"/>
            <a:ext cx="1529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Mouse liver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23FC44-4F93-D1B8-AFFC-B728E3D51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570" y="3527286"/>
            <a:ext cx="2113200" cy="211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CF86D4-6F38-6458-36D0-434472B10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970" y="1298247"/>
            <a:ext cx="2107197" cy="211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F3A4AF-D684-79B0-5480-F04FB9EA0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8970" y="3527286"/>
            <a:ext cx="2113200" cy="2113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E6BE58-B5A1-D0BB-999C-FF032FE07B3D}"/>
              </a:ext>
            </a:extLst>
          </p:cNvPr>
          <p:cNvSpPr txBox="1"/>
          <p:nvPr/>
        </p:nvSpPr>
        <p:spPr>
          <a:xfrm>
            <a:off x="4202769" y="877861"/>
            <a:ext cx="2259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Organoids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09364-41C1-710D-9526-B195EC5AF2D1}"/>
              </a:ext>
            </a:extLst>
          </p:cNvPr>
          <p:cNvSpPr txBox="1"/>
          <p:nvPr/>
        </p:nvSpPr>
        <p:spPr>
          <a:xfrm>
            <a:off x="304800" y="2049452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Standard OCT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291476-4951-329C-BE92-E9281D46890C}"/>
              </a:ext>
            </a:extLst>
          </p:cNvPr>
          <p:cNvSpPr txBox="1"/>
          <p:nvPr/>
        </p:nvSpPr>
        <p:spPr>
          <a:xfrm>
            <a:off x="304800" y="4353053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DOCT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14DCCBB-05F9-7669-71B7-6F0DFBA773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738" y="1298247"/>
            <a:ext cx="2103973" cy="2113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8E463D-8B96-6CEA-973F-5CADE106BB3B}"/>
              </a:ext>
            </a:extLst>
          </p:cNvPr>
          <p:cNvSpPr txBox="1"/>
          <p:nvPr/>
        </p:nvSpPr>
        <p:spPr>
          <a:xfrm>
            <a:off x="6636538" y="877861"/>
            <a:ext cx="217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Tumor spheroids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F62E9FA-CDB1-EA7C-45A7-F1BA95AB1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2738" y="3527286"/>
            <a:ext cx="2150602" cy="2113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159551A-F7A9-D188-A62B-BFB771636E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7082" y="1298247"/>
            <a:ext cx="2262807" cy="2113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30DEB6B-901E-38B0-51CE-230D969A620B}"/>
              </a:ext>
            </a:extLst>
          </p:cNvPr>
          <p:cNvSpPr txBox="1"/>
          <p:nvPr/>
        </p:nvSpPr>
        <p:spPr>
          <a:xfrm>
            <a:off x="9070292" y="877861"/>
            <a:ext cx="2259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Mouse tongue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C1094B-7C06-0771-E964-BEF8BA777C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7082" y="3527285"/>
            <a:ext cx="2286718" cy="2113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991A27E-0384-FEAC-B781-32DAE7A3FEB4}"/>
              </a:ext>
            </a:extLst>
          </p:cNvPr>
          <p:cNvSpPr txBox="1"/>
          <p:nvPr/>
        </p:nvSpPr>
        <p:spPr>
          <a:xfrm>
            <a:off x="9067079" y="5659538"/>
            <a:ext cx="22867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latin typeface="CMR10"/>
              </a:rPr>
              <a:t>Optics Letters </a:t>
            </a:r>
            <a:r>
              <a:rPr lang="en-US" sz="1600" b="0" i="0" u="none" strike="noStrike" baseline="0" dirty="0">
                <a:latin typeface="CMBX10"/>
              </a:rPr>
              <a:t>45</a:t>
            </a:r>
            <a:r>
              <a:rPr lang="en-US" sz="1600" b="0" i="0" u="none" strike="noStrike" baseline="0" dirty="0">
                <a:latin typeface="CMR10"/>
              </a:rPr>
              <a:t>, 4766–4769 (2020)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B5C1BB-B5C6-D221-450B-2C650E9002F3}"/>
              </a:ext>
            </a:extLst>
          </p:cNvPr>
          <p:cNvSpPr txBox="1"/>
          <p:nvPr/>
        </p:nvSpPr>
        <p:spPr>
          <a:xfrm>
            <a:off x="1839198" y="5671254"/>
            <a:ext cx="2113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latin typeface="CMR10"/>
              </a:rPr>
              <a:t>Biomedical Optics Express </a:t>
            </a:r>
            <a:r>
              <a:rPr lang="en-US" sz="1600" b="0" i="0" u="none" strike="noStrike" baseline="0" dirty="0">
                <a:latin typeface="CMBX10"/>
              </a:rPr>
              <a:t>13</a:t>
            </a:r>
            <a:r>
              <a:rPr lang="en-US" sz="1600" b="0" i="0" u="none" strike="noStrike" baseline="0" dirty="0">
                <a:latin typeface="CMR10"/>
              </a:rPr>
              <a:t>, 4071–4086 (2022)</a:t>
            </a:r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EB5473-98AE-920D-350C-E4747EADE182}"/>
              </a:ext>
            </a:extLst>
          </p:cNvPr>
          <p:cNvSpPr txBox="1"/>
          <p:nvPr/>
        </p:nvSpPr>
        <p:spPr>
          <a:xfrm>
            <a:off x="4202769" y="5717420"/>
            <a:ext cx="2183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CMR10"/>
              </a:rPr>
              <a:t>Biomedical Optics Express </a:t>
            </a:r>
            <a:r>
              <a:rPr lang="en-US" sz="1600" b="0" i="0" u="none" strike="noStrike" baseline="0" dirty="0">
                <a:latin typeface="CMBX10"/>
              </a:rPr>
              <a:t>14</a:t>
            </a:r>
            <a:r>
              <a:rPr lang="en-US" sz="1600" b="0" i="0" u="none" strike="noStrike" baseline="0" dirty="0">
                <a:latin typeface="CMR10"/>
              </a:rPr>
              <a:t>, 2333–2351 (2023)</a:t>
            </a:r>
            <a:endParaRPr 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6F148C-0034-E669-F62E-3AAEB28EAEF2}"/>
              </a:ext>
            </a:extLst>
          </p:cNvPr>
          <p:cNvSpPr txBox="1"/>
          <p:nvPr/>
        </p:nvSpPr>
        <p:spPr>
          <a:xfrm>
            <a:off x="6712738" y="5717420"/>
            <a:ext cx="21506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CMR10"/>
              </a:rPr>
              <a:t>Biomedical Optics Express </a:t>
            </a:r>
            <a:r>
              <a:rPr lang="en-US" sz="1600" b="0" i="0" u="none" strike="noStrike" baseline="0" dirty="0">
                <a:latin typeface="CMBX10"/>
              </a:rPr>
              <a:t>11</a:t>
            </a:r>
            <a:r>
              <a:rPr lang="en-US" sz="1600" b="0" i="0" u="none" strike="noStrike" baseline="0" dirty="0">
                <a:latin typeface="CMR10"/>
              </a:rPr>
              <a:t>, 6231–6248 (2020)</a:t>
            </a:r>
            <a:endParaRPr 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6987D6-0145-067F-F01E-B5E69D6F23F3}"/>
              </a:ext>
            </a:extLst>
          </p:cNvPr>
          <p:cNvSpPr txBox="1"/>
          <p:nvPr/>
        </p:nvSpPr>
        <p:spPr>
          <a:xfrm>
            <a:off x="4332107" y="1880176"/>
            <a:ext cx="4608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Morphological structure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2B4782-51C1-B0F4-444D-2CC42832369D}"/>
              </a:ext>
            </a:extLst>
          </p:cNvPr>
          <p:cNvSpPr txBox="1"/>
          <p:nvPr/>
        </p:nvSpPr>
        <p:spPr>
          <a:xfrm>
            <a:off x="4481199" y="4130366"/>
            <a:ext cx="44630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Intracellular motility, (i.e., tissue dynamics)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A2F36C80-73A9-44ED-5BDF-B16023B1DC2A}"/>
              </a:ext>
            </a:extLst>
          </p:cNvPr>
          <p:cNvSpPr/>
          <p:nvPr/>
        </p:nvSpPr>
        <p:spPr bwMode="auto">
          <a:xfrm rot="5400000">
            <a:off x="283028" y="3377109"/>
            <a:ext cx="1027228" cy="479285"/>
          </a:xfrm>
          <a:prstGeom prst="rightArrow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47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9" grpId="0"/>
      <p:bldP spid="40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2503370" cy="434603"/>
          </a:xfrm>
        </p:spPr>
        <p:txBody>
          <a:bodyPr/>
          <a:lstStyle/>
          <a:p>
            <a:r>
              <a:rPr lang="en-US" sz="2400" dirty="0"/>
              <a:t>OCT and DOCT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D13E9C-E8A9-1A75-84BC-3A411DB6FB64}"/>
              </a:ext>
            </a:extLst>
          </p:cNvPr>
          <p:cNvSpPr txBox="1"/>
          <p:nvPr/>
        </p:nvSpPr>
        <p:spPr>
          <a:xfrm>
            <a:off x="644017" y="1481631"/>
            <a:ext cx="1756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Standard OCT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AA85AAE-FC46-E017-3A2A-0579E506ACE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59676" y="1953902"/>
            <a:ext cx="2590800" cy="1"/>
          </a:xfrm>
          <a:prstGeom prst="straightConnector1">
            <a:avLst/>
          </a:prstGeom>
          <a:noFill/>
          <a:ln w="5715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E7B896C2-3259-E5C1-1C96-9DA9F85FDF09}"/>
              </a:ext>
            </a:extLst>
          </p:cNvPr>
          <p:cNvSpPr txBox="1"/>
          <p:nvPr/>
        </p:nvSpPr>
        <p:spPr>
          <a:xfrm>
            <a:off x="2477951" y="869534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Repeated scanning </a:t>
            </a:r>
            <a:r>
              <a:rPr lang="en-US" altLang="zh-CN" dirty="0">
                <a:solidFill>
                  <a:schemeClr val="bg1"/>
                </a:solidFill>
              </a:rPr>
              <a:t>at the same tissue location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2726EAA-933B-4212-A189-05573E8F0337}"/>
              </a:ext>
            </a:extLst>
          </p:cNvPr>
          <p:cNvCxnSpPr/>
          <p:nvPr/>
        </p:nvCxnSpPr>
        <p:spPr bwMode="auto">
          <a:xfrm flipV="1">
            <a:off x="7488220" y="1973318"/>
            <a:ext cx="2590800" cy="1"/>
          </a:xfrm>
          <a:prstGeom prst="straightConnector1">
            <a:avLst/>
          </a:prstGeom>
          <a:noFill/>
          <a:ln w="5715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B9901015-2DAD-2D50-9025-805AC195374B}"/>
              </a:ext>
            </a:extLst>
          </p:cNvPr>
          <p:cNvSpPr txBox="1"/>
          <p:nvPr/>
        </p:nvSpPr>
        <p:spPr>
          <a:xfrm>
            <a:off x="7458641" y="891257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Signal processing </a:t>
            </a:r>
            <a:r>
              <a:rPr lang="en-US" altLang="zh-CN" dirty="0">
                <a:solidFill>
                  <a:schemeClr val="bg1"/>
                </a:solidFill>
              </a:rPr>
              <a:t>to extract temporal fluctuation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C0E18DC-B710-EB86-D9C6-03F04AF6E56B}"/>
              </a:ext>
            </a:extLst>
          </p:cNvPr>
          <p:cNvSpPr txBox="1"/>
          <p:nvPr/>
        </p:nvSpPr>
        <p:spPr>
          <a:xfrm>
            <a:off x="10249851" y="1538403"/>
            <a:ext cx="1298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DOCT</a:t>
            </a:r>
            <a:r>
              <a:rPr lang="en-US" altLang="zh-CN" sz="2400" dirty="0"/>
              <a:t> images</a:t>
            </a:r>
            <a:endParaRPr lang="zh-CN" altLang="en-US" sz="2400" dirty="0"/>
          </a:p>
        </p:txBody>
      </p:sp>
      <p:sp>
        <p:nvSpPr>
          <p:cNvPr id="2" name="文本框 17">
            <a:extLst>
              <a:ext uri="{FF2B5EF4-FFF2-40B4-BE49-F238E27FC236}">
                <a16:creationId xmlns:a16="http://schemas.microsoft.com/office/drawing/2014/main" id="{192278D3-B2B1-5BC8-66CC-4399DFDB952C}"/>
              </a:ext>
            </a:extLst>
          </p:cNvPr>
          <p:cNvSpPr txBox="1"/>
          <p:nvPr/>
        </p:nvSpPr>
        <p:spPr>
          <a:xfrm>
            <a:off x="4950681" y="892361"/>
            <a:ext cx="25192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Tens to thousands of frames </a:t>
            </a:r>
            <a:r>
              <a:rPr lang="en-US" altLang="zh-CN" sz="2400" dirty="0"/>
              <a:t>at same location</a:t>
            </a:r>
            <a:endParaRPr lang="zh-CN" altLang="en-US" sz="2400" dirty="0"/>
          </a:p>
        </p:txBody>
      </p:sp>
      <p:pic>
        <p:nvPicPr>
          <p:cNvPr id="5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921F773D-7BFB-3B66-4312-9E8C41E66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445089"/>
            <a:ext cx="2273413" cy="2273413"/>
          </a:xfrm>
          <a:prstGeom prst="rect">
            <a:avLst/>
          </a:prstGeom>
        </p:spPr>
      </p:pic>
      <p:pic>
        <p:nvPicPr>
          <p:cNvPr id="10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A4F4DD6B-99AE-4F8B-105F-B08651F1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387" y="2597489"/>
            <a:ext cx="2273413" cy="2273413"/>
          </a:xfrm>
          <a:prstGeom prst="rect">
            <a:avLst/>
          </a:prstGeom>
        </p:spPr>
      </p:pic>
      <p:pic>
        <p:nvPicPr>
          <p:cNvPr id="11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5F382FF9-7B3E-BEF8-7782-41504846D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787" y="2749889"/>
            <a:ext cx="2273413" cy="2273413"/>
          </a:xfrm>
          <a:prstGeom prst="rect">
            <a:avLst/>
          </a:prstGeom>
        </p:spPr>
      </p:pic>
      <p:pic>
        <p:nvPicPr>
          <p:cNvPr id="12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ECF22AC7-248E-B1F8-F900-755A81BC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87" y="2902289"/>
            <a:ext cx="2273413" cy="2273413"/>
          </a:xfrm>
          <a:prstGeom prst="rect">
            <a:avLst/>
          </a:prstGeom>
        </p:spPr>
      </p:pic>
      <p:pic>
        <p:nvPicPr>
          <p:cNvPr id="13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7563F159-7A3C-CAC2-E670-A9DAFD95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587" y="3054689"/>
            <a:ext cx="2273413" cy="2273413"/>
          </a:xfrm>
          <a:prstGeom prst="rect">
            <a:avLst/>
          </a:prstGeom>
        </p:spPr>
      </p:pic>
      <p:pic>
        <p:nvPicPr>
          <p:cNvPr id="14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0BD12AB0-602B-2E10-074C-D689BAE9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987" y="3207089"/>
            <a:ext cx="2273413" cy="2273413"/>
          </a:xfrm>
          <a:prstGeom prst="rect">
            <a:avLst/>
          </a:prstGeom>
        </p:spPr>
      </p:pic>
      <p:pic>
        <p:nvPicPr>
          <p:cNvPr id="16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7540DCBF-79FB-CB7F-A0C9-31B6C40BD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387" y="3359489"/>
            <a:ext cx="2273413" cy="2273413"/>
          </a:xfrm>
          <a:prstGeom prst="rect">
            <a:avLst/>
          </a:prstGeom>
        </p:spPr>
      </p:pic>
      <p:pic>
        <p:nvPicPr>
          <p:cNvPr id="17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BB8CD804-FA7B-652E-B687-39E5DA862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787" y="3511889"/>
            <a:ext cx="2273413" cy="227341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346F9B-CFE7-E192-C70D-F7BB3761363D}"/>
              </a:ext>
            </a:extLst>
          </p:cNvPr>
          <p:cNvCxnSpPr/>
          <p:nvPr/>
        </p:nvCxnSpPr>
        <p:spPr bwMode="auto">
          <a:xfrm>
            <a:off x="1296501" y="3274046"/>
            <a:ext cx="3581400" cy="3193711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038C60-841E-F6D6-2217-9FDE6782A70B}"/>
              </a:ext>
            </a:extLst>
          </p:cNvPr>
          <p:cNvSpPr txBox="1"/>
          <p:nvPr/>
        </p:nvSpPr>
        <p:spPr>
          <a:xfrm>
            <a:off x="4365121" y="6215870"/>
            <a:ext cx="401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B5BFB1-2860-B43F-8912-30798E3A49E8}"/>
              </a:ext>
            </a:extLst>
          </p:cNvPr>
          <p:cNvSpPr txBox="1"/>
          <p:nvPr/>
        </p:nvSpPr>
        <p:spPr>
          <a:xfrm rot="2515277">
            <a:off x="5812321" y="5311343"/>
            <a:ext cx="1261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……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A45A97-897D-F7ED-95BF-E89F712FF70E}"/>
              </a:ext>
            </a:extLst>
          </p:cNvPr>
          <p:cNvSpPr txBox="1"/>
          <p:nvPr/>
        </p:nvSpPr>
        <p:spPr>
          <a:xfrm>
            <a:off x="8457099" y="2778599"/>
            <a:ext cx="411480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cs typeface="Arial" panose="020B0604020202020204" pitchFamily="34" charset="0"/>
              </a:rPr>
              <a:t>signal fluctuation-magnitude 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Fluctuation speed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Time-frequency analyses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cs typeface="Arial" panose="020B0604020202020204" pitchFamily="34" charset="0"/>
            </a:endParaRPr>
          </a:p>
          <a:p>
            <a:pPr algn="l"/>
            <a:r>
              <a:rPr lang="en-US" dirty="0">
                <a:cs typeface="Arial" panose="020B0604020202020204" pitchFamily="34" charset="0"/>
              </a:rPr>
              <a:t>……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2" grpId="0"/>
      <p:bldP spid="2" grpId="0"/>
      <p:bldP spid="21" grpId="0"/>
      <p:bldP spid="22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3545321" cy="434603"/>
          </a:xfrm>
        </p:spPr>
        <p:txBody>
          <a:bodyPr/>
          <a:lstStyle/>
          <a:p>
            <a:r>
              <a:rPr lang="en-US" sz="2400" dirty="0"/>
              <a:t>Complication of DOCT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7A0D20-AC6E-6BC0-AB3A-7825B6332F3B}"/>
              </a:ext>
            </a:extLst>
          </p:cNvPr>
          <p:cNvSpPr txBox="1"/>
          <p:nvPr/>
        </p:nvSpPr>
        <p:spPr>
          <a:xfrm>
            <a:off x="762000" y="1295400"/>
            <a:ext cx="10515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chemeClr val="tx2"/>
                </a:solidFill>
              </a:rPr>
              <a:t>long acquisition time</a:t>
            </a:r>
            <a:r>
              <a:rPr lang="en-US" altLang="zh-CN" sz="2400" dirty="0"/>
              <a:t>, harms high throughput imaging, which is important for some applications such as drug screening.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8DC900-9C83-5445-2E34-6168421B7F25}"/>
              </a:ext>
            </a:extLst>
          </p:cNvPr>
          <p:cNvSpPr txBox="1"/>
          <p:nvPr/>
        </p:nvSpPr>
        <p:spPr>
          <a:xfrm>
            <a:off x="763621" y="3248907"/>
            <a:ext cx="86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/>
                </a:solidFill>
              </a:rPr>
              <a:t>We require </a:t>
            </a:r>
            <a:r>
              <a:rPr lang="en-US" altLang="zh-CN" sz="2400" dirty="0">
                <a:solidFill>
                  <a:schemeClr val="tx2"/>
                </a:solidFill>
              </a:rPr>
              <a:t>high-speed volumetric DOCT imaging.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E493B-CEFC-00AA-FF26-22A102877B4D}"/>
              </a:ext>
            </a:extLst>
          </p:cNvPr>
          <p:cNvSpPr txBox="1"/>
          <p:nvPr/>
        </p:nvSpPr>
        <p:spPr>
          <a:xfrm>
            <a:off x="2500717" y="4473478"/>
            <a:ext cx="7190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Can we reduce the number of frames for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DOCT generation?</a:t>
            </a:r>
          </a:p>
        </p:txBody>
      </p:sp>
    </p:spTree>
    <p:extLst>
      <p:ext uri="{BB962C8B-B14F-4D97-AF65-F5344CB8AC3E}">
        <p14:creationId xmlns:p14="http://schemas.microsoft.com/office/powerpoint/2010/main" val="390645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2057735" cy="434603"/>
          </a:xfrm>
        </p:spPr>
        <p:txBody>
          <a:bodyPr/>
          <a:lstStyle/>
          <a:p>
            <a:r>
              <a:rPr lang="en-US" dirty="0"/>
              <a:t>What we did</a:t>
            </a:r>
            <a:endParaRPr 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2DC8D1-F26C-E025-EACA-EB1AED8FEE31}"/>
              </a:ext>
            </a:extLst>
          </p:cNvPr>
          <p:cNvSpPr txBox="1"/>
          <p:nvPr/>
        </p:nvSpPr>
        <p:spPr>
          <a:xfrm>
            <a:off x="228600" y="1981200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Based on </a:t>
            </a:r>
            <a:r>
              <a:rPr lang="en-US" altLang="zh-CN" sz="2400" dirty="0">
                <a:solidFill>
                  <a:schemeClr val="tx2"/>
                </a:solidFill>
              </a:rPr>
              <a:t>a small number of frames</a:t>
            </a:r>
            <a:r>
              <a:rPr lang="en-US" altLang="zh-CN" sz="2400" dirty="0"/>
              <a:t>, we use </a:t>
            </a:r>
            <a:r>
              <a:rPr lang="en-US" altLang="zh-CN" sz="2400" dirty="0">
                <a:solidFill>
                  <a:schemeClr val="tx2"/>
                </a:solidFill>
              </a:rPr>
              <a:t>neural network </a:t>
            </a:r>
            <a:r>
              <a:rPr lang="en-US" altLang="zh-CN" sz="2400" dirty="0"/>
              <a:t>to compute two types of DOCT images.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r>
              <a:rPr lang="en-US" altLang="zh-CN" sz="2400" dirty="0"/>
              <a:t>	1. </a:t>
            </a:r>
            <a:r>
              <a:rPr lang="en-US" altLang="zh-CN" sz="2400" dirty="0">
                <a:solidFill>
                  <a:schemeClr val="tx2"/>
                </a:solidFill>
              </a:rPr>
              <a:t>Logarithmic intensity variance (LIV</a:t>
            </a:r>
            <a:r>
              <a:rPr lang="en-US" altLang="zh-CN" sz="2400" dirty="0"/>
              <a:t>) which senses to the magnitude of 	fluctuation</a:t>
            </a:r>
          </a:p>
          <a:p>
            <a:endParaRPr lang="en-US" altLang="zh-CN" sz="2400" dirty="0"/>
          </a:p>
          <a:p>
            <a:r>
              <a:rPr lang="en-US" altLang="zh-CN" sz="2400" dirty="0"/>
              <a:t>	2. </a:t>
            </a:r>
            <a:r>
              <a:rPr lang="en-US" altLang="zh-CN" sz="2400" dirty="0">
                <a:solidFill>
                  <a:schemeClr val="tx2"/>
                </a:solidFill>
              </a:rPr>
              <a:t>Amplitude spectral DOCT (AS-DOCT) </a:t>
            </a:r>
            <a:r>
              <a:rPr lang="en-US" altLang="zh-CN" sz="2400" dirty="0"/>
              <a:t>which senses to the frequency of 	fluctuation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695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312DDD0-53C6-51E4-B662-DE6BF3078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773" y="2819400"/>
            <a:ext cx="10994476" cy="726991"/>
          </a:xfrm>
        </p:spPr>
        <p:txBody>
          <a:bodyPr/>
          <a:lstStyle/>
          <a:p>
            <a:r>
              <a:rPr lang="en-US" altLang="zh-CN" dirty="0"/>
              <a:t>DOCT: Logarithmic intensity variance (LIV)</a:t>
            </a:r>
          </a:p>
        </p:txBody>
      </p:sp>
    </p:spTree>
    <p:extLst>
      <p:ext uri="{BB962C8B-B14F-4D97-AF65-F5344CB8AC3E}">
        <p14:creationId xmlns:p14="http://schemas.microsoft.com/office/powerpoint/2010/main" val="257850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743272" cy="434603"/>
          </a:xfrm>
        </p:spPr>
        <p:txBody>
          <a:bodyPr/>
          <a:lstStyle/>
          <a:p>
            <a:r>
              <a:rPr lang="en-US" sz="2400" dirty="0"/>
              <a:t>LIV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50B7084-834C-03E7-632B-7D0D8BBA6864}"/>
              </a:ext>
            </a:extLst>
          </p:cNvPr>
          <p:cNvSpPr txBox="1"/>
          <p:nvPr/>
        </p:nvSpPr>
        <p:spPr>
          <a:xfrm>
            <a:off x="257423" y="6377195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I. Abd El-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Sadek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, Biomed. Opt. Express </a:t>
            </a:r>
            <a:r>
              <a:rPr lang="en-US" altLang="zh-CN" sz="1400" b="1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11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(11), 6231 (2020).</a:t>
            </a:r>
            <a:endParaRPr lang="zh-CN" altLang="en-US" sz="1400" dirty="0">
              <a:solidFill>
                <a:schemeClr val="tx2">
                  <a:lumMod val="20000"/>
                  <a:lumOff val="80000"/>
                </a:schemeClr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5">
                <a:extLst>
                  <a:ext uri="{FF2B5EF4-FFF2-40B4-BE49-F238E27FC236}">
                    <a16:creationId xmlns:a16="http://schemas.microsoft.com/office/drawing/2014/main" id="{7CBE9F21-804B-FAFC-60FD-D75CAF964BB4}"/>
                  </a:ext>
                </a:extLst>
              </p:cNvPr>
              <p:cNvSpPr txBox="1"/>
              <p:nvPr/>
            </p:nvSpPr>
            <p:spPr>
              <a:xfrm>
                <a:off x="1676400" y="3306277"/>
                <a:ext cx="609838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&amp; 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Conventional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LIV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𝑑𝐵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  <m:r>
                                            <a:rPr lang="zh-CN" altLang="en-US" sz="20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〈"/>
                                                  <m:endChr m:val="〉"/>
                                                  <m:ctrlPr>
                                                    <a:rPr lang="zh-CN" alt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sz="2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sz="2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𝑑𝐵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zh-CN" alt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zh-CN" altLang="en-US" sz="2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zh-CN" altLang="en-US" sz="2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 </m:t>
                                                      </m:r>
                                                      <m:r>
                                                        <a:rPr lang="zh-CN" altLang="en-US" sz="2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zh-CN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本框 5">
                <a:extLst>
                  <a:ext uri="{FF2B5EF4-FFF2-40B4-BE49-F238E27FC236}">
                    <a16:creationId xmlns:a16="http://schemas.microsoft.com/office/drawing/2014/main" id="{7CBE9F21-804B-FAFC-60FD-D75CAF964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3306277"/>
                <a:ext cx="6098380" cy="400110"/>
              </a:xfrm>
              <a:prstGeom prst="rect">
                <a:avLst/>
              </a:prstGeom>
              <a:blipFill>
                <a:blip r:embed="rId3"/>
                <a:stretch>
                  <a:fillRect r="-9400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4">
            <a:extLst>
              <a:ext uri="{FF2B5EF4-FFF2-40B4-BE49-F238E27FC236}">
                <a16:creationId xmlns:a16="http://schemas.microsoft.com/office/drawing/2014/main" id="{EFF1CCA8-6C66-108B-C052-3EEBCBDA685F}"/>
              </a:ext>
            </a:extLst>
          </p:cNvPr>
          <p:cNvCxnSpPr/>
          <p:nvPr/>
        </p:nvCxnSpPr>
        <p:spPr bwMode="auto">
          <a:xfrm>
            <a:off x="5105400" y="3706387"/>
            <a:ext cx="304800" cy="0"/>
          </a:xfrm>
          <a:prstGeom prst="line">
            <a:avLst/>
          </a:prstGeom>
          <a:noFill/>
          <a:ln w="127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50734D8-728F-709B-58D2-3EADF4EA748F}"/>
              </a:ext>
            </a:extLst>
          </p:cNvPr>
          <p:cNvCxnSpPr/>
          <p:nvPr/>
        </p:nvCxnSpPr>
        <p:spPr bwMode="auto">
          <a:xfrm>
            <a:off x="7162800" y="3706387"/>
            <a:ext cx="3048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57E949B-3B3E-CF25-0603-0173A9133656}"/>
              </a:ext>
            </a:extLst>
          </p:cNvPr>
          <p:cNvSpPr txBox="1"/>
          <p:nvPr/>
        </p:nvSpPr>
        <p:spPr>
          <a:xfrm>
            <a:off x="4603281" y="4226666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</a:t>
            </a:r>
            <a:r>
              <a:rPr lang="en-US" altLang="zh-CN" i="1" baseline="-25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dB</a:t>
            </a:r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dB-scaled OCT intensity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文本框 9">
            <a:extLst>
              <a:ext uri="{FF2B5EF4-FFF2-40B4-BE49-F238E27FC236}">
                <a16:creationId xmlns:a16="http://schemas.microsoft.com/office/drawing/2014/main" id="{A8C86F69-9CE1-F1AC-A7ED-6B5B884E0E21}"/>
              </a:ext>
            </a:extLst>
          </p:cNvPr>
          <p:cNvSpPr txBox="1"/>
          <p:nvPr/>
        </p:nvSpPr>
        <p:spPr>
          <a:xfrm>
            <a:off x="6438900" y="4029670"/>
            <a:ext cx="3086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accent2"/>
                </a:solidFill>
              </a:rPr>
              <a:t>x, z</a:t>
            </a:r>
            <a:r>
              <a:rPr lang="en-US" altLang="zh-CN" dirty="0">
                <a:solidFill>
                  <a:schemeClr val="accent2"/>
                </a:solidFill>
              </a:rPr>
              <a:t>: Coordinate along the fast scan and depth direction 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10" name="直接连接符 10">
            <a:extLst>
              <a:ext uri="{FF2B5EF4-FFF2-40B4-BE49-F238E27FC236}">
                <a16:creationId xmlns:a16="http://schemas.microsoft.com/office/drawing/2014/main" id="{00FC1540-4504-161B-E853-BAB9679AC679}"/>
              </a:ext>
            </a:extLst>
          </p:cNvPr>
          <p:cNvCxnSpPr/>
          <p:nvPr/>
        </p:nvCxnSpPr>
        <p:spPr bwMode="auto">
          <a:xfrm>
            <a:off x="5562600" y="3710026"/>
            <a:ext cx="3048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2">
            <a:extLst>
              <a:ext uri="{FF2B5EF4-FFF2-40B4-BE49-F238E27FC236}">
                <a16:creationId xmlns:a16="http://schemas.microsoft.com/office/drawing/2014/main" id="{B6EEBFB2-F92D-76E8-EE94-418F7EE9A5C1}"/>
              </a:ext>
            </a:extLst>
          </p:cNvPr>
          <p:cNvCxnSpPr/>
          <p:nvPr/>
        </p:nvCxnSpPr>
        <p:spPr bwMode="auto">
          <a:xfrm>
            <a:off x="6705600" y="3706387"/>
            <a:ext cx="304800" cy="0"/>
          </a:xfrm>
          <a:prstGeom prst="line">
            <a:avLst/>
          </a:prstGeom>
          <a:noFill/>
          <a:ln w="127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4">
            <a:extLst>
              <a:ext uri="{FF2B5EF4-FFF2-40B4-BE49-F238E27FC236}">
                <a16:creationId xmlns:a16="http://schemas.microsoft.com/office/drawing/2014/main" id="{E0F3EA27-95BD-AA5F-98C4-DC5C430795BC}"/>
              </a:ext>
            </a:extLst>
          </p:cNvPr>
          <p:cNvCxnSpPr>
            <a:cxnSpLocks/>
          </p:cNvCxnSpPr>
          <p:nvPr/>
        </p:nvCxnSpPr>
        <p:spPr bwMode="auto">
          <a:xfrm>
            <a:off x="5981700" y="3717304"/>
            <a:ext cx="2286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文本框 17">
            <a:extLst>
              <a:ext uri="{FF2B5EF4-FFF2-40B4-BE49-F238E27FC236}">
                <a16:creationId xmlns:a16="http://schemas.microsoft.com/office/drawing/2014/main" id="{948D4FF0-7B87-58F1-3D43-C45287584DDC}"/>
              </a:ext>
            </a:extLst>
          </p:cNvPr>
          <p:cNvSpPr txBox="1"/>
          <p:nvPr/>
        </p:nvSpPr>
        <p:spPr>
          <a:xfrm>
            <a:off x="5084467" y="2834994"/>
            <a:ext cx="190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: n-</a:t>
            </a:r>
            <a:r>
              <a:rPr lang="en-US" altLang="zh-CN" dirty="0" err="1">
                <a:solidFill>
                  <a:srgbClr val="FF0000"/>
                </a:solidFill>
              </a:rPr>
              <a:t>th</a:t>
            </a:r>
            <a:r>
              <a:rPr lang="en-US" altLang="zh-CN" dirty="0">
                <a:solidFill>
                  <a:srgbClr val="FF0000"/>
                </a:solidFill>
              </a:rPr>
              <a:t> OCT frame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椭圆 8">
            <a:extLst>
              <a:ext uri="{FF2B5EF4-FFF2-40B4-BE49-F238E27FC236}">
                <a16:creationId xmlns:a16="http://schemas.microsoft.com/office/drawing/2014/main" id="{6CDAA9FB-F5D9-1BDD-0CBE-77426DBC39F5}"/>
              </a:ext>
            </a:extLst>
          </p:cNvPr>
          <p:cNvSpPr/>
          <p:nvPr/>
        </p:nvSpPr>
        <p:spPr bwMode="auto">
          <a:xfrm>
            <a:off x="8112125" y="3448929"/>
            <a:ext cx="228600" cy="304800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3">
            <a:extLst>
              <a:ext uri="{FF2B5EF4-FFF2-40B4-BE49-F238E27FC236}">
                <a16:creationId xmlns:a16="http://schemas.microsoft.com/office/drawing/2014/main" id="{D868CFC3-EC19-1CF3-A817-AB266E573820}"/>
              </a:ext>
            </a:extLst>
          </p:cNvPr>
          <p:cNvSpPr/>
          <p:nvPr/>
        </p:nvSpPr>
        <p:spPr bwMode="auto">
          <a:xfrm>
            <a:off x="7651750" y="3469815"/>
            <a:ext cx="228600" cy="304800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D268B0-A14B-39CB-737A-B8B84BE97945}"/>
              </a:ext>
            </a:extLst>
          </p:cNvPr>
          <p:cNvSpPr txBox="1"/>
          <p:nvPr/>
        </p:nvSpPr>
        <p:spPr>
          <a:xfrm>
            <a:off x="8439647" y="309108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tx2"/>
                </a:solidFill>
              </a:rPr>
              <a:t>N</a:t>
            </a:r>
            <a:r>
              <a:rPr lang="en-US" altLang="zh-CN" dirty="0">
                <a:solidFill>
                  <a:schemeClr val="tx2"/>
                </a:solidFill>
              </a:rPr>
              <a:t>: Total number of frames for LIV computation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BFFD4B-813F-72AD-2F5D-E574D9B8909C}"/>
              </a:ext>
            </a:extLst>
          </p:cNvPr>
          <p:cNvSpPr txBox="1"/>
          <p:nvPr/>
        </p:nvSpPr>
        <p:spPr>
          <a:xfrm>
            <a:off x="2819400" y="1121565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LIV senses to the magnitude of OCT intensity fluctuation and has been used for tissue metabolism activity investigation.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B79EC1-D9DC-E79E-CBC8-5ED022CA1BB1}"/>
              </a:ext>
            </a:extLst>
          </p:cNvPr>
          <p:cNvSpPr txBox="1"/>
          <p:nvPr/>
        </p:nvSpPr>
        <p:spPr>
          <a:xfrm>
            <a:off x="76200" y="494609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</a:rPr>
              <a:t>LIV</a:t>
            </a:r>
            <a:r>
              <a:rPr lang="en-US" altLang="zh-CN" sz="2400" dirty="0">
                <a:solidFill>
                  <a:schemeClr val="bg1"/>
                </a:solidFill>
              </a:rPr>
              <a:t> is the variance of </a:t>
            </a:r>
            <a:r>
              <a:rPr lang="en-US" altLang="zh-CN" sz="2400" dirty="0">
                <a:solidFill>
                  <a:schemeClr val="tx2"/>
                </a:solidFill>
              </a:rPr>
              <a:t>logarithmic-scale OCT </a:t>
            </a:r>
            <a:r>
              <a:rPr lang="en-US" altLang="zh-CN" sz="2400" dirty="0">
                <a:solidFill>
                  <a:schemeClr val="bg1"/>
                </a:solidFill>
              </a:rPr>
              <a:t>signal</a:t>
            </a:r>
            <a:r>
              <a:rPr lang="en-US" altLang="zh-CN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among</a:t>
            </a:r>
            <a:r>
              <a:rPr lang="en-US" altLang="zh-CN" sz="2400" dirty="0">
                <a:solidFill>
                  <a:schemeClr val="tx2"/>
                </a:solidFill>
              </a:rPr>
              <a:t> N (typically 32) </a:t>
            </a:r>
            <a:r>
              <a:rPr lang="en-US" altLang="zh-CN" sz="2400" dirty="0">
                <a:solidFill>
                  <a:schemeClr val="bg1"/>
                </a:solidFill>
              </a:rPr>
              <a:t>frames.</a:t>
            </a:r>
          </a:p>
        </p:txBody>
      </p:sp>
      <p:pic>
        <p:nvPicPr>
          <p:cNvPr id="4" name="图片 17" descr="模糊的图画&#10;&#10;低可信度描述已自动生成">
            <a:extLst>
              <a:ext uri="{FF2B5EF4-FFF2-40B4-BE49-F238E27FC236}">
                <a16:creationId xmlns:a16="http://schemas.microsoft.com/office/drawing/2014/main" id="{D1BE2650-B3BE-D664-B30A-1F48AE1EF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42" y="643272"/>
            <a:ext cx="1848347" cy="1848347"/>
          </a:xfrm>
          <a:prstGeom prst="rect">
            <a:avLst/>
          </a:prstGeom>
          <a:ln>
            <a:noFill/>
          </a:ln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FC7F6AA-ECDE-7BFB-D325-4CA813E5F97C}"/>
              </a:ext>
            </a:extLst>
          </p:cNvPr>
          <p:cNvSpPr txBox="1"/>
          <p:nvPr/>
        </p:nvSpPr>
        <p:spPr>
          <a:xfrm>
            <a:off x="3276600" y="5598829"/>
            <a:ext cx="6553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The volumetric acquisition time of </a:t>
            </a:r>
            <a:r>
              <a:rPr lang="en-US" altLang="zh-CN" sz="2400" dirty="0">
                <a:solidFill>
                  <a:schemeClr val="tx2"/>
                </a:solidFill>
              </a:rPr>
              <a:t>LIV</a:t>
            </a:r>
            <a:r>
              <a:rPr lang="en-US" altLang="zh-CN" sz="2400" dirty="0">
                <a:solidFill>
                  <a:schemeClr val="bg1"/>
                </a:solidFill>
              </a:rPr>
              <a:t> is </a:t>
            </a:r>
            <a:r>
              <a:rPr lang="en-US" altLang="zh-CN" sz="2400" dirty="0">
                <a:solidFill>
                  <a:srgbClr val="FF0000"/>
                </a:solidFill>
              </a:rPr>
              <a:t>52.4 s.</a:t>
            </a:r>
          </a:p>
        </p:txBody>
      </p:sp>
    </p:spTree>
    <p:extLst>
      <p:ext uri="{BB962C8B-B14F-4D97-AF65-F5344CB8AC3E}">
        <p14:creationId xmlns:p14="http://schemas.microsoft.com/office/powerpoint/2010/main" val="212595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3" grpId="0"/>
      <p:bldP spid="14" grpId="0" animBg="1"/>
      <p:bldP spid="15" grpId="0" animBg="1"/>
      <p:bldP spid="16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65E2F4A-8962-E65A-CF58-2C6B52B5D0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5274962" cy="434603"/>
          </a:xfrm>
        </p:spPr>
        <p:txBody>
          <a:bodyPr/>
          <a:lstStyle/>
          <a:p>
            <a:r>
              <a:rPr kumimoji="0" lang="en-US" altLang="zh-CN" kern="0" dirty="0"/>
              <a:t>NN architecture for LIV generation</a:t>
            </a:r>
            <a:endParaRPr kumimoji="0" lang="zh-CN" altLang="en-US" kern="0" dirty="0"/>
          </a:p>
        </p:txBody>
      </p:sp>
      <p:sp>
        <p:nvSpPr>
          <p:cNvPr id="19" name="矩形 4">
            <a:extLst>
              <a:ext uri="{FF2B5EF4-FFF2-40B4-BE49-F238E27FC236}">
                <a16:creationId xmlns:a16="http://schemas.microsoft.com/office/drawing/2014/main" id="{DE8E6626-E463-9D70-9D74-03219731452B}"/>
              </a:ext>
            </a:extLst>
          </p:cNvPr>
          <p:cNvSpPr/>
          <p:nvPr/>
        </p:nvSpPr>
        <p:spPr bwMode="auto">
          <a:xfrm>
            <a:off x="-7137" y="553774"/>
            <a:ext cx="12192000" cy="6304226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20" descr="图形用户界面, 图示&#10;&#10;描述已自动生成">
            <a:extLst>
              <a:ext uri="{FF2B5EF4-FFF2-40B4-BE49-F238E27FC236}">
                <a16:creationId xmlns:a16="http://schemas.microsoft.com/office/drawing/2014/main" id="{81B83582-B540-E35B-6295-61AD1331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86158"/>
            <a:ext cx="10827537" cy="62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74448"/>
      </p:ext>
    </p:extLst>
  </p:cSld>
  <p:clrMapOvr>
    <a:masterClrMapping/>
  </p:clrMapOvr>
</p:sld>
</file>

<file path=ppt/theme/theme1.xml><?xml version="1.0" encoding="utf-8"?>
<a:theme xmlns:a="http://schemas.openxmlformats.org/drawingml/2006/main" name="1_標準デザイン">
  <a:themeElements>
    <a:clrScheme name="COGBlue">
      <a:dk1>
        <a:srgbClr val="FFFFFF"/>
      </a:dk1>
      <a:lt1>
        <a:srgbClr val="FFFFFF"/>
      </a:lt1>
      <a:dk2>
        <a:srgbClr val="FFFF00"/>
      </a:dk2>
      <a:lt2>
        <a:srgbClr val="000000"/>
      </a:lt2>
      <a:accent1>
        <a:srgbClr val="000056"/>
      </a:accent1>
      <a:accent2>
        <a:srgbClr val="00FFFF"/>
      </a:accent2>
      <a:accent3>
        <a:srgbClr val="FFFFFF"/>
      </a:accent3>
      <a:accent4>
        <a:srgbClr val="DADADA"/>
      </a:accent4>
      <a:accent5>
        <a:srgbClr val="AAAAB4"/>
      </a:accent5>
      <a:accent6>
        <a:srgbClr val="00E7E7"/>
      </a:accent6>
      <a:hlink>
        <a:srgbClr val="FFFF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12700" cap="flat" cmpd="sng" algn="ctr">
          <a:solidFill>
            <a:schemeClr val="tx2">
              <a:lumMod val="20000"/>
              <a:lumOff val="8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G_bright">
  <a:themeElements>
    <a:clrScheme name="COGBlue">
      <a:dk1>
        <a:srgbClr val="FFFFFF"/>
      </a:dk1>
      <a:lt1>
        <a:srgbClr val="FFFFFF"/>
      </a:lt1>
      <a:dk2>
        <a:srgbClr val="FFFF00"/>
      </a:dk2>
      <a:lt2>
        <a:srgbClr val="000000"/>
      </a:lt2>
      <a:accent1>
        <a:srgbClr val="000056"/>
      </a:accent1>
      <a:accent2>
        <a:srgbClr val="00FFFF"/>
      </a:accent2>
      <a:accent3>
        <a:srgbClr val="FFFFFF"/>
      </a:accent3>
      <a:accent4>
        <a:srgbClr val="DADADA"/>
      </a:accent4>
      <a:accent5>
        <a:srgbClr val="AAAAB4"/>
      </a:accent5>
      <a:accent6>
        <a:srgbClr val="00E7E7"/>
      </a:accent6>
      <a:hlink>
        <a:srgbClr val="FFFF00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76200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2400" dirty="0" smtClean="0">
            <a:solidFill>
              <a:schemeClr val="tx2">
                <a:lumMod val="20000"/>
                <a:lumOff val="80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標準デザイン">
  <a:themeElements>
    <a:clrScheme name="ユーザー定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9900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0">
          <a:lnSpc>
            <a:spcPct val="95000"/>
          </a:lnSpc>
          <a:spcBef>
            <a:spcPct val="50000"/>
          </a:spcBef>
          <a:spcAft>
            <a:spcPct val="0"/>
          </a:spcAft>
          <a:buClr>
            <a:srgbClr val="FFFFFF"/>
          </a:buClr>
          <a:buSzPct val="45000"/>
          <a:buFont typeface="StarSymbol" charset="0"/>
          <a:buNone/>
          <a:tabLst>
            <a:tab pos="723900" algn="l"/>
            <a:tab pos="1447800" algn="l"/>
            <a:tab pos="2171700" algn="l"/>
            <a:tab pos="2895600" algn="l"/>
            <a:tab pos="3619500" algn="l"/>
            <a:tab pos="4343400" algn="l"/>
            <a:tab pos="5067300" algn="l"/>
          </a:tabLst>
          <a:defRPr kumimoji="0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50" charset="-128"/>
          </a:defRPr>
        </a:defPPr>
      </a:lstStyle>
    </a:spDef>
    <a:lnDef>
      <a:spPr bwMode="auto">
        <a:noFill/>
        <a:ln w="38100" cap="flat" cmpd="sng" algn="ctr">
          <a:solidFill>
            <a:schemeClr val="accent2">
              <a:lumMod val="50000"/>
            </a:schemeClr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2_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標準デザイン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標準デザイン">
  <a:themeElements>
    <a:clrScheme name="COGBlue">
      <a:dk1>
        <a:srgbClr val="FFFFFF"/>
      </a:dk1>
      <a:lt1>
        <a:srgbClr val="FFFFFF"/>
      </a:lt1>
      <a:dk2>
        <a:srgbClr val="FFFF00"/>
      </a:dk2>
      <a:lt2>
        <a:srgbClr val="000000"/>
      </a:lt2>
      <a:accent1>
        <a:srgbClr val="000056"/>
      </a:accent1>
      <a:accent2>
        <a:srgbClr val="00FFFF"/>
      </a:accent2>
      <a:accent3>
        <a:srgbClr val="FFFFFF"/>
      </a:accent3>
      <a:accent4>
        <a:srgbClr val="DADADA"/>
      </a:accent4>
      <a:accent5>
        <a:srgbClr val="AAAAB4"/>
      </a:accent5>
      <a:accent6>
        <a:srgbClr val="00E7E7"/>
      </a:accent6>
      <a:hlink>
        <a:srgbClr val="FFFF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 kumimoji="1"/>
        </a:defPPr>
      </a:lstStyle>
    </a:spDef>
    <a:lnDef>
      <a:spPr bwMode="auto">
        <a:noFill/>
        <a:ln w="76200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11426</TotalTime>
  <Words>1233</Words>
  <Application>Microsoft Office PowerPoint</Application>
  <PresentationFormat>宽屏</PresentationFormat>
  <Paragraphs>255</Paragraphs>
  <Slides>25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CMBX10</vt:lpstr>
      <vt:lpstr>CMR10</vt:lpstr>
      <vt:lpstr>ＭＳ Ｐゴシック</vt:lpstr>
      <vt:lpstr>StarSymbol</vt:lpstr>
      <vt:lpstr>Arial</vt:lpstr>
      <vt:lpstr>Calibri</vt:lpstr>
      <vt:lpstr>Cambria Math</vt:lpstr>
      <vt:lpstr>Times New Roman</vt:lpstr>
      <vt:lpstr>Wingdings</vt:lpstr>
      <vt:lpstr>1_標準デザイン</vt:lpstr>
      <vt:lpstr>COG_bright</vt:lpstr>
      <vt:lpstr>5_標準デザイン</vt:lpstr>
      <vt:lpstr>3_標準デザイン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yasuno</dc:creator>
  <cp:lastModifiedBy>劉　雨松</cp:lastModifiedBy>
  <cp:revision>1151</cp:revision>
  <dcterms:created xsi:type="dcterms:W3CDTF">2006-08-16T00:00:00Z</dcterms:created>
  <dcterms:modified xsi:type="dcterms:W3CDTF">2024-07-10T14:06:23Z</dcterms:modified>
</cp:coreProperties>
</file>